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78" r:id="rId3"/>
    <p:sldId id="271" r:id="rId4"/>
    <p:sldId id="277" r:id="rId5"/>
    <p:sldId id="278" r:id="rId6"/>
    <p:sldId id="263" r:id="rId7"/>
    <p:sldId id="262" r:id="rId8"/>
    <p:sldId id="275" r:id="rId9"/>
    <p:sldId id="276" r:id="rId10"/>
    <p:sldId id="268" r:id="rId11"/>
    <p:sldId id="375" r:id="rId12"/>
    <p:sldId id="376" r:id="rId13"/>
    <p:sldId id="377" r:id="rId14"/>
    <p:sldId id="379" r:id="rId15"/>
    <p:sldId id="380" r:id="rId16"/>
    <p:sldId id="382" r:id="rId17"/>
    <p:sldId id="381" r:id="rId18"/>
    <p:sldId id="266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665 374 24575,'-2'-5'0,"0"0"0,0 0 0,0 1 0,-1-1 0,1 1 0,-1 0 0,0 0 0,0 0 0,-1 0 0,1 0 0,-1 1 0,0-1 0,0 1 0,-8-5 0,2 0 0,-49-43 0,-2 3 0,-3 3 0,-89-49 0,167 106 0,1 0 0,-2 1 0,0 0 0,18 24 0,12 12 0,4 4 0,-1 2 0,-3 1 0,39 69 0,-94-146 0,-2 2 0,0 0 0,-1 0 0,-1 1 0,-1 1 0,-1 1 0,-31-24 0,-66-25 0,91 54 0,1-1 0,-1-1 0,2-1 0,0-2 0,1 0 0,0-1 0,-26-28 0,38 33-136,0 1-1,-2 0 1,1 1-1,-1 0 1,-1 0-1,1 1 1,-2 1-1,1 0 0,-27-12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24575,'35'31'0,"-26"-23"0,0 0 0,0 0 0,-1 1 0,0 0 0,12 19 0,-3-6-195,0 0 0,1-1 0,1-1 0,1-1 0,1-1 0,40 28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1 208 24575,'4'0'0,"1"-4"0,5-6 0,4-4 0,3-1 0,8-2 0,8-2 0,6-1 0,5-2 0,-1 2 0,-8 2 0,-6 2 0,-3 5 0,2 5 0,4-2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24575,'9'0'0,"10"0"0,15 0 0,9 0 0,2 0 0,-2 0 0,-1 0 0,-4 0 0,-3 0 0,-4 0 0,-3 4 0,-2 1 0,-2 1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5D4CF-304A-4CBA-A1A6-318F128CC028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111EC-67E9-4F66-AA1D-7438D3B5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745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111EC-67E9-4F66-AA1D-7438D3B546D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35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111EC-67E9-4F66-AA1D-7438D3B546D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29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111EC-67E9-4F66-AA1D-7438D3B546D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95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CE0A4-DD8D-AC91-6E6D-32AA2964C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837665-C751-9937-EE4C-E9B06F7D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2C4BFA-E91B-8319-F68D-2AAA64C5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C18549-7BE0-9ECE-A3E1-749A7753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59ACA8-C0D6-5054-A5CC-269DD243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9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94790-8C8A-1D82-AB36-C8D31B57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867A01-B507-F1DD-80D1-65F89C348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DC2EA1-F29D-D183-26C0-90530C1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B26937-FA27-955D-7C65-0D137CEA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161BA9-A902-5175-D376-ED92336F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33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9959E9-B528-F221-3BB1-8FBC7069E5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E50903-05C9-FBC8-0EB3-5031D3414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F4197A-425E-46DE-D06E-3F0BEDFB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1FFEC9-B2A9-2D8D-517D-85D4E0F12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EB1BF5-1EDE-9620-AAB0-398A5BEA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D9B32-6AB8-1D58-7B04-1ECA1AE1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8BC781-7A17-9D43-35CD-F18B086BD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B580FF-F422-28E9-C948-37B32FFE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F9B496-AC78-4D83-A1C5-4A57D4D5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D230C3-09B3-B74C-D674-9526884A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64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FDCBF-4B7B-E1B7-FE5B-4A87481C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7CA730-0B69-FC0C-0940-24B858D6F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A36D1-7274-4F71-E0DB-AC69BE08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CA2F4B-D17E-F24E-0099-8F56696C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4ED9EA-A9EC-B826-F9A3-B79C2DDD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8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3B6FA-3B5E-E881-0EFE-69F08026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327570-32AF-366E-5CB1-DFB79D3FE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6A50C0-3F4E-4972-3661-CFAAED4C7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8BB74A-0CF5-A8DD-1A71-A24B00D8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D2948B-7083-010C-5CE9-5A2BE021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73BEBA-037D-2893-91CF-1A7DF656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791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9425D-C929-B57A-7AE8-34261DFD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BE7FA6-66EF-A7AE-7E03-393E2E62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63F741-BC47-03C9-1E1F-D330C0CF6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A29CA30-4C76-0680-FBDA-6E88594AF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D84EE95-B5E9-67E8-B93F-2088816A3A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D73160-E5C3-3AEA-14B9-A8E7AF5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713354-132D-E2FE-D250-B99DC7EC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90FF46-8506-35B1-8BE6-103E892D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46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59336-6B32-5649-FFF0-DE7CBA37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ECD5F-B881-0289-61B7-B1CFB352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6741DF-819B-8066-5048-635341A2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26FD93-E5EF-171C-0D2F-48A1C936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6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7BBEAD-77B5-BEDB-F0B6-568E32DF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AA26E4-28C2-1AFB-AF8C-6316CD8C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30141A-7D6C-C839-D0BF-8E0EEA31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44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B45CE-2A2F-3766-728A-1D38674E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CBAC65-4512-C4E4-0A1D-2391E152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7D186F-B5A6-65D2-CA3C-A4360064D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9EBB36-50A7-7379-02C4-B7C11DD9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E12F0D-370C-C35A-E757-97934410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0C7520-641B-ACFF-BB6B-3809F17E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13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09C1C-F202-E527-2A1B-67EA6BE8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531A96-35FE-78B9-5D19-EB97E9199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1FB96C-45F9-CDBE-1D1B-2AE2140D8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CC45E4-9B33-2745-715F-42637597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C5E546-04A7-805A-8E5D-4ECD096B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FC3667-D904-64A7-3582-99285DDC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20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CF398-39E2-969A-E8B6-DAA7C96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5774B-D08C-F15B-B62D-A77E2211D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494BAB-EC2B-4C66-A0C6-B3A0E934B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6E367-0ED3-429E-6957-23167541C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A0A1A0-DF4B-7C16-BDBC-6F327BEF1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78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hdphoto" Target="../media/hdphoto1.wdp"/><Relationship Id="rId7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1.ti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5.xml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20.png"/><Relationship Id="rId10" Type="http://schemas.openxmlformats.org/officeDocument/2006/relationships/image" Target="../media/image110.png"/><Relationship Id="rId4" Type="http://schemas.microsoft.com/office/2007/relationships/hdphoto" Target="../media/hdphoto1.wdp"/><Relationship Id="rId9" Type="http://schemas.openxmlformats.org/officeDocument/2006/relationships/customXml" Target="../ink/ink3.xml"/><Relationship Id="rId1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7E5A6F-A77E-1940-48AE-A7E8E8CE9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38" b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734B3-87C0-1E28-4A4F-907C08F24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1229"/>
            <a:ext cx="9144000" cy="1690212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Разработка приложения для анализа изображений наночастиц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полученных методом просвечивающей электронной микроскопии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F55FB7-2C1D-2BBD-2036-078AAD772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7244" y="4127286"/>
            <a:ext cx="3298102" cy="655636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Нгуен Диана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Халтурин Борис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144355F-7A93-2728-F19C-EAB010174108}"/>
              </a:ext>
            </a:extLst>
          </p:cNvPr>
          <p:cNvCxnSpPr/>
          <p:nvPr/>
        </p:nvCxnSpPr>
        <p:spPr>
          <a:xfrm>
            <a:off x="1448554" y="3591441"/>
            <a:ext cx="9219446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E954324-0161-B03C-4CA9-A78013E1F29B}"/>
              </a:ext>
            </a:extLst>
          </p:cNvPr>
          <p:cNvCxnSpPr>
            <a:cxnSpLocks/>
          </p:cNvCxnSpPr>
          <p:nvPr/>
        </p:nvCxnSpPr>
        <p:spPr>
          <a:xfrm>
            <a:off x="4531077" y="4734073"/>
            <a:ext cx="2553077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07187D-3A9F-71D2-B691-9B367703B570}"/>
              </a:ext>
            </a:extLst>
          </p:cNvPr>
          <p:cNvSpPr txBox="1"/>
          <p:nvPr/>
        </p:nvSpPr>
        <p:spPr>
          <a:xfrm>
            <a:off x="4569176" y="6050567"/>
            <a:ext cx="2419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Санкт-Петербург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ru-RU" sz="2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01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.202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ru-R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DF438024-48A3-8F6A-C558-E9B0E8C435ED}"/>
              </a:ext>
            </a:extLst>
          </p:cNvPr>
          <p:cNvSpPr txBox="1">
            <a:spLocks/>
          </p:cNvSpPr>
          <p:nvPr/>
        </p:nvSpPr>
        <p:spPr>
          <a:xfrm>
            <a:off x="4409226" y="4732340"/>
            <a:ext cx="3298102" cy="65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2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6BC8B8-84D3-802C-B41E-F7BABE19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8E8BC-F72D-778C-695A-C210C404C0E0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Синтез наночастиц кремния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E82799E-F3BD-53A1-E604-91FA0235E793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D361AD-8F15-DA52-40CF-BD3E7F652D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3"/>
          <a:stretch/>
        </p:blipFill>
        <p:spPr>
          <a:xfrm>
            <a:off x="1280933" y="1620586"/>
            <a:ext cx="2330117" cy="1955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8C828-3DD2-8221-E98B-3B8D0816D2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-317"/>
          <a:stretch/>
        </p:blipFill>
        <p:spPr>
          <a:xfrm>
            <a:off x="4517676" y="1620586"/>
            <a:ext cx="2474683" cy="195553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6C8A60-599D-3907-54EE-8E5566785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" t="3658"/>
          <a:stretch/>
        </p:blipFill>
        <p:spPr>
          <a:xfrm>
            <a:off x="7912748" y="1620586"/>
            <a:ext cx="2322316" cy="19555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D73C85-BF4A-92D7-4D23-61A492F2F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92" y="4012631"/>
            <a:ext cx="2398401" cy="22287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0F6D634-04FF-DCED-8B57-0BF450F69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44" y="4012631"/>
            <a:ext cx="2109655" cy="2228774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E07D87B-DD2F-C70A-DF53-74259E3878FD}"/>
              </a:ext>
            </a:extLst>
          </p:cNvPr>
          <p:cNvSpPr/>
          <p:nvPr/>
        </p:nvSpPr>
        <p:spPr>
          <a:xfrm>
            <a:off x="10987313" y="8709"/>
            <a:ext cx="936101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D73E4-8315-A0CF-D745-8D41B5131494}"/>
              </a:ext>
            </a:extLst>
          </p:cNvPr>
          <p:cNvSpPr txBox="1"/>
          <p:nvPr/>
        </p:nvSpPr>
        <p:spPr>
          <a:xfrm>
            <a:off x="1539112" y="855998"/>
            <a:ext cx="8724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Синтез наночастиц кремния осуществляется путем электрохимического травления пластины металлического кремния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86676-7525-FEB1-858F-8EDFB4955E56}"/>
              </a:ext>
            </a:extLst>
          </p:cNvPr>
          <p:cNvSpPr txBox="1"/>
          <p:nvPr/>
        </p:nvSpPr>
        <p:spPr>
          <a:xfrm>
            <a:off x="740585" y="3545127"/>
            <a:ext cx="10026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Изображения процесса электрохимического травления металлической пластины из кремния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B5FE6-02DD-824F-123A-A9D6C068ABAF}"/>
              </a:ext>
            </a:extLst>
          </p:cNvPr>
          <p:cNvSpPr txBox="1"/>
          <p:nvPr/>
        </p:nvSpPr>
        <p:spPr>
          <a:xfrm>
            <a:off x="2072661" y="6278254"/>
            <a:ext cx="38472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Образовавшийся слой кремния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F126C-35A3-AF59-80C4-DF4D9476F687}"/>
              </a:ext>
            </a:extLst>
          </p:cNvPr>
          <p:cNvSpPr txBox="1"/>
          <p:nvPr/>
        </p:nvSpPr>
        <p:spPr>
          <a:xfrm>
            <a:off x="5981320" y="6280330"/>
            <a:ext cx="4253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Готовый образец в виде порошка</a:t>
            </a:r>
            <a:endParaRPr lang="ru-RU" sz="1600" dirty="0">
              <a:highlight>
                <a:srgbClr val="FFFF0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191AB-0231-6036-DDD4-A9BF8154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C9149-4796-B6BE-0173-6317F6928F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D3AA0-452A-3DD7-862F-02C44A709E22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Исследование химического состава и морфологии образцов кремния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ACD812C-FC86-5B24-46DF-78123D529C3B}"/>
              </a:ext>
            </a:extLst>
          </p:cNvPr>
          <p:cNvCxnSpPr>
            <a:cxnSpLocks/>
          </p:cNvCxnSpPr>
          <p:nvPr/>
        </p:nvCxnSpPr>
        <p:spPr>
          <a:xfrm>
            <a:off x="0" y="776630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DB11044-EE71-1454-E3EE-4BB9CD521AE4}"/>
              </a:ext>
            </a:extLst>
          </p:cNvPr>
          <p:cNvSpPr/>
          <p:nvPr/>
        </p:nvSpPr>
        <p:spPr>
          <a:xfrm>
            <a:off x="10987313" y="8709"/>
            <a:ext cx="990422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3A1C0-6BF4-0DCB-C574-BD0E44120D73}"/>
              </a:ext>
            </a:extLst>
          </p:cNvPr>
          <p:cNvSpPr txBox="1"/>
          <p:nvPr/>
        </p:nvSpPr>
        <p:spPr>
          <a:xfrm>
            <a:off x="0" y="855998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Каждый образец кремния исследуется методами рентгеновской фотоэлектронной спектроскопии (определение фазового состава), просвечивающей электронной микроскопии (ПЭМ) и электронной дифракцией (анализ морфологии образца)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B3DFB-0B7E-B50B-3D8E-E0AA67D291F7}"/>
              </a:ext>
            </a:extLst>
          </p:cNvPr>
          <p:cNvSpPr txBox="1"/>
          <p:nvPr/>
        </p:nvSpPr>
        <p:spPr>
          <a:xfrm>
            <a:off x="5769510" y="5159650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ПЭМ изображение (слева) и картина ЭД (справа)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2D10E-E9C1-CC8E-79CF-1EB701D37798}"/>
              </a:ext>
            </a:extLst>
          </p:cNvPr>
          <p:cNvSpPr txBox="1"/>
          <p:nvPr/>
        </p:nvSpPr>
        <p:spPr>
          <a:xfrm>
            <a:off x="425514" y="6090423"/>
            <a:ext cx="4823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latin typeface="Helvetica" panose="020B0604020202020204" pitchFamily="34" charset="0"/>
                <a:cs typeface="Helvetica" panose="020B0604020202020204" pitchFamily="34" charset="0"/>
              </a:rPr>
              <a:t>Рентгеновская </a:t>
            </a:r>
            <a:r>
              <a:rPr lang="ru-RU" sz="1600" kern="0" dirty="0" err="1">
                <a:latin typeface="Helvetica" panose="020B0604020202020204" pitchFamily="34" charset="0"/>
                <a:cs typeface="Helvetica" panose="020B0604020202020204" pitchFamily="34" charset="0"/>
              </a:rPr>
              <a:t>дифрактограмма</a:t>
            </a:r>
            <a:r>
              <a:rPr lang="ru-RU" sz="1600" kern="0" dirty="0">
                <a:latin typeface="Helvetica" panose="020B0604020202020204" pitchFamily="34" charset="0"/>
                <a:cs typeface="Helvetica" panose="020B0604020202020204" pitchFamily="34" charset="0"/>
              </a:rPr>
              <a:t> образца кремния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DB52A8-35BF-347A-FA25-9DD37EB1F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3" y="2241583"/>
            <a:ext cx="2788464" cy="27884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D8959D6-0F19-1D7A-E91C-D8C5CCF8A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83" y="2241584"/>
            <a:ext cx="2788464" cy="27884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237366-43C5-FCCE-9F77-DA9EDE356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1" y="1865635"/>
            <a:ext cx="5015842" cy="42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14944-A582-3790-B115-E84F54C44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C7EE0-89BB-0C0A-BD76-55AB71FA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F9B75-CFCD-B0E8-4202-78BB9B4796E6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Исследование размеров частиц кремния. Датасет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87631E0-8762-4A60-D02B-7C2ACE71333D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BC67D9C-FFBC-9A18-B7CA-BFC5121EB079}"/>
              </a:ext>
            </a:extLst>
          </p:cNvPr>
          <p:cNvSpPr/>
          <p:nvPr/>
        </p:nvSpPr>
        <p:spPr>
          <a:xfrm>
            <a:off x="10987313" y="8709"/>
            <a:ext cx="936101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D4787-3BE6-4516-967F-8B860593DE11}"/>
              </a:ext>
            </a:extLst>
          </p:cNvPr>
          <p:cNvSpPr txBox="1"/>
          <p:nvPr/>
        </p:nvSpPr>
        <p:spPr>
          <a:xfrm>
            <a:off x="0" y="855998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Очень важно, чтобы образцы кремния представляли собой наночастицы (5-100 нм), так как при работе в аккумуляторе объемное расширение наночастиц меньше, чем объемное расширение частиц большего размера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Чтобы не проводить дополнительные исследования размеров частиц образца другими методами, быстро оценить средний размер частиц поможет анализ ПЭМ изображений при помощи указанной далее программы</a:t>
            </a:r>
          </a:p>
          <a:p>
            <a:pPr algn="ctr"/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Таким образом, датасет представляет собой набор ПЭМ изображений образцов кремния, полученных при разных условиях (разном времени травления пластины кремния и разном подаваемом токе)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60607-3068-F503-38D2-EAB23F94AD49}"/>
              </a:ext>
            </a:extLst>
          </p:cNvPr>
          <p:cNvSpPr txBox="1"/>
          <p:nvPr/>
        </p:nvSpPr>
        <p:spPr>
          <a:xfrm>
            <a:off x="3044414" y="6344308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Пример ПЭМ изображений частиц кремния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ED9BEB-689A-6985-22D6-8CF432C06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7" y="3536217"/>
            <a:ext cx="2788464" cy="27884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D7ECE2-48D0-69AB-6B2F-4BD725AC8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44" y="3538280"/>
            <a:ext cx="2788464" cy="27884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3962C2A-42B7-60CE-97EE-A7BB28129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67" y="3536217"/>
            <a:ext cx="2788464" cy="27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9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3820D7-2323-D735-54F1-AFFB7B6C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E073B80-1BF4-9736-64DE-DC9ED0094C10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7BA363-41A5-E34A-7F1D-6793122A72C5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4D24F56-901F-AC85-20E2-ABF535F94508}"/>
              </a:ext>
            </a:extLst>
          </p:cNvPr>
          <p:cNvSpPr/>
          <p:nvPr/>
        </p:nvSpPr>
        <p:spPr>
          <a:xfrm>
            <a:off x="10987313" y="8709"/>
            <a:ext cx="990422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C76629-0B68-F5C1-A37E-50E1FD76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29" y="1090603"/>
            <a:ext cx="11470741" cy="3018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A9955-8168-8F30-1EAF-7647542CBAC5}"/>
              </a:ext>
            </a:extLst>
          </p:cNvPr>
          <p:cNvSpPr txBox="1"/>
          <p:nvPr/>
        </p:nvSpPr>
        <p:spPr>
          <a:xfrm>
            <a:off x="2309387" y="4736573"/>
            <a:ext cx="9438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 сожалению, у нас не хватает понимания как создать на основе изображений базу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96C6D-2D15-1133-D81F-CE01CBE2DC29}"/>
              </a:ext>
            </a:extLst>
          </p:cNvPr>
          <p:cNvSpPr txBox="1"/>
          <p:nvPr/>
        </p:nvSpPr>
        <p:spPr>
          <a:xfrm>
            <a:off x="3064596" y="5570836"/>
            <a:ext cx="792781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Поэтому, в качестве базы данных мы предоставили папку с изображениями (датасетом)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496280-31F3-055A-51B7-BA4F58AF4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29" y="4321738"/>
            <a:ext cx="1783769" cy="2299080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368408BF-AB37-0E86-D462-A27D26F9C29E}"/>
              </a:ext>
            </a:extLst>
          </p:cNvPr>
          <p:cNvSpPr txBox="1">
            <a:spLocks/>
          </p:cNvSpPr>
          <p:nvPr/>
        </p:nvSpPr>
        <p:spPr>
          <a:xfrm>
            <a:off x="-1" y="17418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База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E928E-7149-6064-8408-51F65DC36932}"/>
              </a:ext>
            </a:extLst>
          </p:cNvPr>
          <p:cNvSpPr txBox="1"/>
          <p:nvPr/>
        </p:nvSpPr>
        <p:spPr>
          <a:xfrm>
            <a:off x="3241332" y="4037149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Изображения в папке «</a:t>
            </a:r>
            <a:r>
              <a:rPr lang="en-US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Dataset</a:t>
            </a:r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»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9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987D09-BF94-5F9D-CDCB-EF9301B0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F06BF48-2509-1864-25BB-AACBE7BC998B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Использованное ПО для написания кода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87CE3B8-8F8D-7BCB-3714-122B8A81094A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FC8812-36BA-FEFC-7843-787A09E29C82}"/>
              </a:ext>
            </a:extLst>
          </p:cNvPr>
          <p:cNvSpPr/>
          <p:nvPr/>
        </p:nvSpPr>
        <p:spPr>
          <a:xfrm>
            <a:off x="10987313" y="8709"/>
            <a:ext cx="1008529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BDAB1-68FF-4C3C-5595-C36DCB3AF75F}"/>
              </a:ext>
            </a:extLst>
          </p:cNvPr>
          <p:cNvSpPr txBox="1"/>
          <p:nvPr/>
        </p:nvSpPr>
        <p:spPr>
          <a:xfrm>
            <a:off x="182580" y="1157019"/>
            <a:ext cx="47191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Для выполнения данной работы использовался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Visual Studio Code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со следующими расширениями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F73DD17-C26B-DC60-4818-57C1E7E8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5" y="1944601"/>
            <a:ext cx="5212475" cy="29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426FAE-2A1D-2E01-E806-BED9B0490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908" y="1143251"/>
            <a:ext cx="2231114" cy="5303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64AD01-0AF5-FF8F-CB0A-707C06E5D2B2}"/>
              </a:ext>
            </a:extLst>
          </p:cNvPr>
          <p:cNvSpPr txBox="1"/>
          <p:nvPr/>
        </p:nvSpPr>
        <p:spPr>
          <a:xfrm>
            <a:off x="7472881" y="1157019"/>
            <a:ext cx="47191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Код написан на языке программирования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Python (v. 3.13.1)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с использованием следующих библиотек: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OpenCV</a:t>
            </a:r>
          </a:p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NumPy</a:t>
            </a:r>
          </a:p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Matplotlib</a:t>
            </a:r>
          </a:p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Pandas</a:t>
            </a:r>
          </a:p>
          <a:p>
            <a:pPr algn="ctr"/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Tkinter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Встроена в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Python)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2500C-77E3-87CF-0867-DD55793320B2}"/>
              </a:ext>
            </a:extLst>
          </p:cNvPr>
          <p:cNvSpPr txBox="1"/>
          <p:nvPr/>
        </p:nvSpPr>
        <p:spPr>
          <a:xfrm>
            <a:off x="7394136" y="3981267"/>
            <a:ext cx="47191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Установка данных библиотек проводилась через терминал (консоль) при помощи следующих команд: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pip install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opencv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-python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pip install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numpy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pip install matplotlib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pip install pandas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8995C-B17E-A2B9-40FE-F396888761B1}"/>
              </a:ext>
            </a:extLst>
          </p:cNvPr>
          <p:cNvSpPr txBox="1"/>
          <p:nvPr/>
        </p:nvSpPr>
        <p:spPr>
          <a:xfrm>
            <a:off x="225675" y="4893750"/>
            <a:ext cx="47191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Код представлен в двух форматах:</a:t>
            </a:r>
          </a:p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1) Файл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Jupiter Notebook</a:t>
            </a:r>
          </a:p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2)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Текстовый файл (на всякий случай)</a:t>
            </a:r>
          </a:p>
        </p:txBody>
      </p:sp>
    </p:spTree>
    <p:extLst>
      <p:ext uri="{BB962C8B-B14F-4D97-AF65-F5344CB8AC3E}">
        <p14:creationId xmlns:p14="http://schemas.microsoft.com/office/powerpoint/2010/main" val="323067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37196C-AB7A-29AB-6CA9-D2065665A9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C1AD314-F89B-34D2-15A4-2C6A3767A7FF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Описание работы кода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(1)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5A05E13-5573-9421-8C2A-705B81CC280D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FF947C-B0EA-8D5D-9EC7-A6DE3395F782}"/>
              </a:ext>
            </a:extLst>
          </p:cNvPr>
          <p:cNvSpPr/>
          <p:nvPr/>
        </p:nvSpPr>
        <p:spPr>
          <a:xfrm>
            <a:off x="10987313" y="8709"/>
            <a:ext cx="972315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2F5B9-3CBC-A8BA-0481-161CF48F7893}"/>
              </a:ext>
            </a:extLst>
          </p:cNvPr>
          <p:cNvSpPr txBox="1"/>
          <p:nvPr/>
        </p:nvSpPr>
        <p:spPr>
          <a:xfrm>
            <a:off x="0" y="1190974"/>
            <a:ext cx="57851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оздаётся графический интерфейс для анализа изображений просвечивающего электронного микроскопа (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Transmission electron microscope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- TEM)</a:t>
            </a: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Кнопка загрузки изображения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ru-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З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агрузка изображения с помощью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filedialog</a:t>
            </a:r>
            <a:endParaRPr lang="ru-RU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Поле ввода размера пикселя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Позволяет пользователю ввести размер пикселя в нм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Кнопка обработки изображения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Становится доступной после загрузки изображения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Кнопка экспорта данных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Становится доступной после обработки изображения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Графики и таблицы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Отображени</a:t>
            </a:r>
            <a:r>
              <a:rPr lang="ru-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е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изображения, гистограммы и данных о частицах</a:t>
            </a: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Переменные класса хранят загруженное изображение, бинарное изображение и массивы для размеров частиц и их подсчета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EBDFE87-3A53-6CE1-23BB-9589E5FC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033" y="1091389"/>
            <a:ext cx="4160280" cy="43909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24651A-EC15-F0D4-9764-35012F26579A}"/>
              </a:ext>
            </a:extLst>
          </p:cNvPr>
          <p:cNvSpPr txBox="1"/>
          <p:nvPr/>
        </p:nvSpPr>
        <p:spPr>
          <a:xfrm>
            <a:off x="6052506" y="5766611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Графический интерфейс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6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4433-03B5-7349-8DCA-2F5F1CBB7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8E17E0-29B8-9D8C-6468-2F451699CB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BA7AC5-614F-86F8-3AC3-8D5F43E84A86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Описание работы кода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(2)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41D49DB-1BD6-4BD8-D27B-4918403D322F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ADEC9C-BE9F-5692-7397-C737050863EC}"/>
              </a:ext>
            </a:extLst>
          </p:cNvPr>
          <p:cNvSpPr/>
          <p:nvPr/>
        </p:nvSpPr>
        <p:spPr>
          <a:xfrm>
            <a:off x="10987313" y="8709"/>
            <a:ext cx="981368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9D7B4-FF11-EFA0-92BF-52CCB6842385}"/>
              </a:ext>
            </a:extLst>
          </p:cNvPr>
          <p:cNvSpPr txBox="1"/>
          <p:nvPr/>
        </p:nvSpPr>
        <p:spPr>
          <a:xfrm>
            <a:off x="267342" y="874103"/>
            <a:ext cx="5785164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7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Загрузка изображения из «БД»</a:t>
            </a:r>
            <a:b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Открывается диалоговое окно для выбора изображения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Изображение з</a:t>
            </a: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агружается в градациях серого с помощью </a:t>
            </a:r>
            <a:r>
              <a:rPr lang="ru-RU" sz="17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OpenCV</a:t>
            </a:r>
            <a:b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7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sz="17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Предобработка изображения</a:t>
            </a:r>
            <a:b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Получение размера пикселя из текстового поля и проверка корректности введенного числа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7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sz="1700" i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Выполняется обработка изображения:</a:t>
            </a:r>
          </a:p>
          <a:p>
            <a:pPr algn="ctr"/>
            <a:endParaRPr lang="ru-RU" sz="1700" i="1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Применяется CLAHE для улучшения контрастности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Используется </a:t>
            </a:r>
            <a:r>
              <a:rPr lang="ru-RU" sz="17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порогирование</a:t>
            </a: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(пиковая яркость изображения сравнивается с установленным порогом) и морфологические операции для сегментации частиц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Находятся контуры частиц и вычисляется эквивалентный диаметр каждой из них, преобразовываясь в нанометры</a:t>
            </a: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CF566F-6038-83E9-6359-24F4B18EAF25}"/>
              </a:ext>
            </a:extLst>
          </p:cNvPr>
          <p:cNvSpPr txBox="1"/>
          <p:nvPr/>
        </p:nvSpPr>
        <p:spPr>
          <a:xfrm>
            <a:off x="6052506" y="5332047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Процесс предобработки изображения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4A7794-B65E-CFAD-19BA-9BA8854B6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959" y="1718627"/>
            <a:ext cx="5166427" cy="346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3AC99-4712-354B-2243-DC8A8DA0A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47346A-F61E-A1CB-43BA-394A81F3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2D8A603-4CEE-DC4F-F765-C1B3CEA9FAB4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Описание работы кода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(3)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7E3F0A1-33EF-5AF4-DC05-A6EEE59ED41D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F28F03-9EC2-4C63-F10E-1219662D0690}"/>
              </a:ext>
            </a:extLst>
          </p:cNvPr>
          <p:cNvSpPr/>
          <p:nvPr/>
        </p:nvSpPr>
        <p:spPr>
          <a:xfrm>
            <a:off x="10987313" y="8709"/>
            <a:ext cx="990422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4D816-F225-798F-1903-3782372DDA42}"/>
              </a:ext>
            </a:extLst>
          </p:cNvPr>
          <p:cNvSpPr txBox="1"/>
          <p:nvPr/>
        </p:nvSpPr>
        <p:spPr>
          <a:xfrm>
            <a:off x="190124" y="874104"/>
            <a:ext cx="578516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Фильтрация размеров</a:t>
            </a:r>
            <a:b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Вычисляется медиана и среднее абсолютное отклонение для подавления выбросов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Фильтруются размеры частиц по установленным границам</a:t>
            </a: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Отображение гистограммы размеров частиц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Очищается текущее окно и добавляются оси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Строится гистограмма на основе отфильтрованных размеров частиц и обновляется отображение в окне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Заполняется дерево значений диапазонов частиц и их частотой</a:t>
            </a:r>
            <a:b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Экспортирование данных</a:t>
            </a:r>
            <a:b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Проверяется наличие данных перед экспортом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Создается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DataFrame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и записывается в файл CSV через диалог сохранения</a:t>
            </a:r>
            <a:br>
              <a:rPr lang="ru-RU" dirty="0"/>
            </a:b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B758A-37B5-9451-B4DE-D1A8236E7D65}"/>
              </a:ext>
            </a:extLst>
          </p:cNvPr>
          <p:cNvSpPr txBox="1"/>
          <p:nvPr/>
        </p:nvSpPr>
        <p:spPr>
          <a:xfrm>
            <a:off x="6096000" y="4861267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Обработанная информация с изображения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5440D-B14B-DE60-B902-D212327D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714" y="2377907"/>
            <a:ext cx="5281496" cy="23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EB8D0-9BF1-FC12-4CAF-9C5BD81573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38" b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790B9-78C8-ABE8-5F28-77093A3734EC}"/>
              </a:ext>
            </a:extLst>
          </p:cNvPr>
          <p:cNvSpPr txBox="1">
            <a:spLocks/>
          </p:cNvSpPr>
          <p:nvPr/>
        </p:nvSpPr>
        <p:spPr>
          <a:xfrm>
            <a:off x="1524000" y="3030080"/>
            <a:ext cx="9144000" cy="4317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внимание!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13B5F88-4ACE-D4F1-75A5-63807A129D2E}"/>
              </a:ext>
            </a:extLst>
          </p:cNvPr>
          <p:cNvCxnSpPr/>
          <p:nvPr/>
        </p:nvCxnSpPr>
        <p:spPr>
          <a:xfrm>
            <a:off x="1448554" y="3519016"/>
            <a:ext cx="9219446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1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821285-AE9C-05B4-8BBC-3CA0B83B5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2323C2B-93A1-B49E-6C1A-CB23654CD9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Команда. Структура презентации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D4B3A6C-6108-1D52-9ACF-F8DF4C5C0A74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D1328F4-23B7-3C24-5845-47681C27E744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75938BD-A14C-2FF1-DA13-72486E81C03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096000" y="798699"/>
            <a:ext cx="0" cy="6059868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220891-D4D8-27D5-60F3-5F7509E90F29}"/>
              </a:ext>
            </a:extLst>
          </p:cNvPr>
          <p:cNvSpPr txBox="1"/>
          <p:nvPr/>
        </p:nvSpPr>
        <p:spPr>
          <a:xfrm>
            <a:off x="706170" y="2820596"/>
            <a:ext cx="48526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Введение в актуальность выполняемой задачи</a:t>
            </a:r>
          </a:p>
          <a:p>
            <a:pPr algn="ctr"/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Основа бизнес идеи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– проект Передовой Инженерной Школы от Нгуен Дианы «Разработка технологии производства композитов на основе </a:t>
            </a:r>
            <a:r>
              <a:rPr lang="ru-RU" dirty="0" err="1">
                <a:latin typeface="Helvetica" panose="020B0604020202020204" pitchFamily="34" charset="0"/>
                <a:cs typeface="Helvetica" panose="020B0604020202020204" pitchFamily="34" charset="0"/>
              </a:rPr>
              <a:t>функционализированных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 графенов с наночастицами кремния для литий-ионных аккумуляторов»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CFDEF-AC19-A1F2-1CA5-7149F3CB34A4}"/>
              </a:ext>
            </a:extLst>
          </p:cNvPr>
          <p:cNvSpPr txBox="1"/>
          <p:nvPr/>
        </p:nvSpPr>
        <p:spPr>
          <a:xfrm>
            <a:off x="6633177" y="2820596"/>
            <a:ext cx="48526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Описание программы</a:t>
            </a:r>
          </a:p>
          <a:p>
            <a:pPr algn="ctr"/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Концепт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 – облегчение анализа данных с изображений для достижения задач проекта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D32C397-2263-8870-C232-A0552807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34529" r="34816" b="43335"/>
          <a:stretch/>
        </p:blipFill>
        <p:spPr>
          <a:xfrm>
            <a:off x="217377" y="1163655"/>
            <a:ext cx="1181100" cy="1246717"/>
          </a:xfrm>
          <a:prstGeom prst="flowChartConnector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F42723-AF52-CF1A-EEB7-82FCB1C9FF33}"/>
              </a:ext>
            </a:extLst>
          </p:cNvPr>
          <p:cNvSpPr txBox="1"/>
          <p:nvPr/>
        </p:nvSpPr>
        <p:spPr>
          <a:xfrm>
            <a:off x="1622540" y="1116173"/>
            <a:ext cx="4199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Диана Нгуен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, студент 1 курса магистратуры «Химия для энергетических технологий» – получение наночастиц кремния и композитов на его основе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CB465A5-1866-FE93-FFA4-FF9032736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2" t="42548" r="34515" b="35296"/>
          <a:stretch/>
        </p:blipFill>
        <p:spPr>
          <a:xfrm>
            <a:off x="6313378" y="1167136"/>
            <a:ext cx="1181099" cy="1246717"/>
          </a:xfrm>
          <a:prstGeom prst="ellips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BB43A4-75C5-D407-301A-2BEE8329CACD}"/>
              </a:ext>
            </a:extLst>
          </p:cNvPr>
          <p:cNvSpPr txBox="1"/>
          <p:nvPr/>
        </p:nvSpPr>
        <p:spPr>
          <a:xfrm>
            <a:off x="7718540" y="1116173"/>
            <a:ext cx="419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Борис Халтурин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, студент 1 курса магистратуры «Химия для энергетических технологий» – написание кода программы </a:t>
            </a:r>
          </a:p>
        </p:txBody>
      </p:sp>
    </p:spTree>
    <p:extLst>
      <p:ext uri="{BB962C8B-B14F-4D97-AF65-F5344CB8AC3E}">
        <p14:creationId xmlns:p14="http://schemas.microsoft.com/office/powerpoint/2010/main" val="82816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E88B6AF8-C136-BA51-E84D-8E7F07CA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771F2-5DA8-E124-6910-5B2A41D00B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Литий-ионные аккумуляторы. Актуальность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FEEFF27D-CD92-027A-B04E-AFD0400E7382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6D9732E-19E0-5933-0B41-7DBA6C88C0D2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DFEE220-D493-F2D0-6024-3F5D5D74469F}"/>
              </a:ext>
            </a:extLst>
          </p:cNvPr>
          <p:cNvGrpSpPr/>
          <p:nvPr/>
        </p:nvGrpSpPr>
        <p:grpSpPr>
          <a:xfrm>
            <a:off x="227647" y="1450942"/>
            <a:ext cx="5947175" cy="4321314"/>
            <a:chOff x="184774" y="1416223"/>
            <a:chExt cx="5947175" cy="432131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F83D803C-F4AE-62A2-12C2-23921D12ADB3}"/>
                </a:ext>
              </a:extLst>
            </p:cNvPr>
            <p:cNvSpPr/>
            <p:nvPr/>
          </p:nvSpPr>
          <p:spPr>
            <a:xfrm>
              <a:off x="517268" y="2624342"/>
              <a:ext cx="150638" cy="272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Соединитель: изогнутый 6">
              <a:extLst>
                <a:ext uri="{FF2B5EF4-FFF2-40B4-BE49-F238E27FC236}">
                  <a16:creationId xmlns:a16="http://schemas.microsoft.com/office/drawing/2014/main" id="{4549F472-EC20-9EB3-5F59-CC3285BC0222}"/>
                </a:ext>
              </a:extLst>
            </p:cNvPr>
            <p:cNvCxnSpPr/>
            <p:nvPr/>
          </p:nvCxnSpPr>
          <p:spPr>
            <a:xfrm>
              <a:off x="2115824" y="2899960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Соединитель: изогнутый 7">
              <a:extLst>
                <a:ext uri="{FF2B5EF4-FFF2-40B4-BE49-F238E27FC236}">
                  <a16:creationId xmlns:a16="http://schemas.microsoft.com/office/drawing/2014/main" id="{461DA241-C33C-B29B-FC16-12BE1793AA76}"/>
                </a:ext>
              </a:extLst>
            </p:cNvPr>
            <p:cNvCxnSpPr/>
            <p:nvPr/>
          </p:nvCxnSpPr>
          <p:spPr>
            <a:xfrm>
              <a:off x="2445584" y="3333942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Соединитель: изогнутый 8">
              <a:extLst>
                <a:ext uri="{FF2B5EF4-FFF2-40B4-BE49-F238E27FC236}">
                  <a16:creationId xmlns:a16="http://schemas.microsoft.com/office/drawing/2014/main" id="{A97AFF79-A6F0-66BF-54BB-CB8BD17100B5}"/>
                </a:ext>
              </a:extLst>
            </p:cNvPr>
            <p:cNvCxnSpPr/>
            <p:nvPr/>
          </p:nvCxnSpPr>
          <p:spPr>
            <a:xfrm>
              <a:off x="2094404" y="3781806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Соединитель: изогнутый 9">
              <a:extLst>
                <a:ext uri="{FF2B5EF4-FFF2-40B4-BE49-F238E27FC236}">
                  <a16:creationId xmlns:a16="http://schemas.microsoft.com/office/drawing/2014/main" id="{C584A2D4-2690-1C68-0EF7-68D4FAAFD494}"/>
                </a:ext>
              </a:extLst>
            </p:cNvPr>
            <p:cNvCxnSpPr/>
            <p:nvPr/>
          </p:nvCxnSpPr>
          <p:spPr>
            <a:xfrm>
              <a:off x="2374720" y="4347266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: изогнутый 10">
              <a:extLst>
                <a:ext uri="{FF2B5EF4-FFF2-40B4-BE49-F238E27FC236}">
                  <a16:creationId xmlns:a16="http://schemas.microsoft.com/office/drawing/2014/main" id="{A4CA5048-C6D8-2688-F868-79B2E76985D2}"/>
                </a:ext>
              </a:extLst>
            </p:cNvPr>
            <p:cNvCxnSpPr/>
            <p:nvPr/>
          </p:nvCxnSpPr>
          <p:spPr>
            <a:xfrm>
              <a:off x="2094404" y="4731401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2C00154F-9ACD-C0DE-0B0C-993B31994F18}"/>
                </a:ext>
              </a:extLst>
            </p:cNvPr>
            <p:cNvSpPr/>
            <p:nvPr/>
          </p:nvSpPr>
          <p:spPr>
            <a:xfrm>
              <a:off x="3029374" y="2624342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69E75B11-7F4F-070C-4566-D2308C501034}"/>
                </a:ext>
              </a:extLst>
            </p:cNvPr>
            <p:cNvSpPr/>
            <p:nvPr/>
          </p:nvSpPr>
          <p:spPr>
            <a:xfrm>
              <a:off x="3029374" y="3189094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D6C370D5-0F6F-7D2C-3805-9D6A8059E3AB}"/>
                </a:ext>
              </a:extLst>
            </p:cNvPr>
            <p:cNvSpPr/>
            <p:nvPr/>
          </p:nvSpPr>
          <p:spPr>
            <a:xfrm>
              <a:off x="3029374" y="3753840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346D121-E33D-EA7F-AB5F-4E604F716DB6}"/>
                </a:ext>
              </a:extLst>
            </p:cNvPr>
            <p:cNvSpPr/>
            <p:nvPr/>
          </p:nvSpPr>
          <p:spPr>
            <a:xfrm>
              <a:off x="3029374" y="4338460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9ED11D8-E383-DE68-C2D4-535BF32D6CB1}"/>
                </a:ext>
              </a:extLst>
            </p:cNvPr>
            <p:cNvSpPr/>
            <p:nvPr/>
          </p:nvSpPr>
          <p:spPr>
            <a:xfrm>
              <a:off x="3029374" y="4941987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7" name="Соединитель: изогнутый 16">
              <a:extLst>
                <a:ext uri="{FF2B5EF4-FFF2-40B4-BE49-F238E27FC236}">
                  <a16:creationId xmlns:a16="http://schemas.microsoft.com/office/drawing/2014/main" id="{B82AE958-D6BC-C2F4-1193-233C2E28A75F}"/>
                </a:ext>
              </a:extLst>
            </p:cNvPr>
            <p:cNvCxnSpPr/>
            <p:nvPr/>
          </p:nvCxnSpPr>
          <p:spPr>
            <a:xfrm>
              <a:off x="3426251" y="2883737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Соединитель: изогнутый 17">
              <a:extLst>
                <a:ext uri="{FF2B5EF4-FFF2-40B4-BE49-F238E27FC236}">
                  <a16:creationId xmlns:a16="http://schemas.microsoft.com/office/drawing/2014/main" id="{13C1B39E-F345-4878-3C7B-EC8D5AE4B14D}"/>
                </a:ext>
              </a:extLst>
            </p:cNvPr>
            <p:cNvCxnSpPr/>
            <p:nvPr/>
          </p:nvCxnSpPr>
          <p:spPr>
            <a:xfrm>
              <a:off x="3602958" y="3317720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Соединитель: изогнутый 18">
              <a:extLst>
                <a:ext uri="{FF2B5EF4-FFF2-40B4-BE49-F238E27FC236}">
                  <a16:creationId xmlns:a16="http://schemas.microsoft.com/office/drawing/2014/main" id="{EF5A6D3A-C740-0CBC-FB6D-72359C9B0B12}"/>
                </a:ext>
              </a:extLst>
            </p:cNvPr>
            <p:cNvCxnSpPr/>
            <p:nvPr/>
          </p:nvCxnSpPr>
          <p:spPr>
            <a:xfrm>
              <a:off x="3404832" y="3765583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Соединитель: изогнутый 19">
              <a:extLst>
                <a:ext uri="{FF2B5EF4-FFF2-40B4-BE49-F238E27FC236}">
                  <a16:creationId xmlns:a16="http://schemas.microsoft.com/office/drawing/2014/main" id="{E73E25ED-33D9-B1D3-85B0-252263546824}"/>
                </a:ext>
              </a:extLst>
            </p:cNvPr>
            <p:cNvCxnSpPr/>
            <p:nvPr/>
          </p:nvCxnSpPr>
          <p:spPr>
            <a:xfrm>
              <a:off x="3608622" y="4331044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Соединитель: изогнутый 20">
              <a:extLst>
                <a:ext uri="{FF2B5EF4-FFF2-40B4-BE49-F238E27FC236}">
                  <a16:creationId xmlns:a16="http://schemas.microsoft.com/office/drawing/2014/main" id="{7D9CBC0F-B928-B386-B860-313579CDA912}"/>
                </a:ext>
              </a:extLst>
            </p:cNvPr>
            <p:cNvCxnSpPr/>
            <p:nvPr/>
          </p:nvCxnSpPr>
          <p:spPr>
            <a:xfrm>
              <a:off x="3404832" y="4715179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5972A01A-C2BC-38B2-B0E2-18BF2457BE3D}"/>
                </a:ext>
              </a:extLst>
            </p:cNvPr>
            <p:cNvGrpSpPr/>
            <p:nvPr/>
          </p:nvGrpSpPr>
          <p:grpSpPr>
            <a:xfrm>
              <a:off x="4231824" y="2883737"/>
              <a:ext cx="1157247" cy="2127827"/>
              <a:chOff x="1725349" y="2556266"/>
              <a:chExt cx="1152305" cy="2070876"/>
            </a:xfrm>
          </p:grpSpPr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2DC0E9E9-6377-FCE1-4CD1-EBA1322EA558}"/>
                  </a:ext>
                </a:extLst>
              </p:cNvPr>
              <p:cNvGrpSpPr/>
              <p:nvPr/>
            </p:nvGrpSpPr>
            <p:grpSpPr>
              <a:xfrm>
                <a:off x="1845101" y="2648299"/>
                <a:ext cx="908189" cy="208880"/>
                <a:chOff x="1845101" y="2648299"/>
                <a:chExt cx="908189" cy="208880"/>
              </a:xfrm>
            </p:grpSpPr>
            <p:sp>
              <p:nvSpPr>
                <p:cNvPr id="163" name="Блок-схема: узел 162">
                  <a:extLst>
                    <a:ext uri="{FF2B5EF4-FFF2-40B4-BE49-F238E27FC236}">
                      <a16:creationId xmlns:a16="http://schemas.microsoft.com/office/drawing/2014/main" id="{C228A0A1-3DE9-983D-654F-53B12991FF93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4" name="Блок-схема: узел 163">
                  <a:extLst>
                    <a:ext uri="{FF2B5EF4-FFF2-40B4-BE49-F238E27FC236}">
                      <a16:creationId xmlns:a16="http://schemas.microsoft.com/office/drawing/2014/main" id="{8A65EADF-1A0F-BEC2-1BA2-7ABD078A0B0F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5" name="Блок-схема: узел 164">
                  <a:extLst>
                    <a:ext uri="{FF2B5EF4-FFF2-40B4-BE49-F238E27FC236}">
                      <a16:creationId xmlns:a16="http://schemas.microsoft.com/office/drawing/2014/main" id="{D9CE1017-73E2-E78D-B849-D99D138FD139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6" name="Блок-схема: узел 165">
                  <a:extLst>
                    <a:ext uri="{FF2B5EF4-FFF2-40B4-BE49-F238E27FC236}">
                      <a16:creationId xmlns:a16="http://schemas.microsoft.com/office/drawing/2014/main" id="{B698E2ED-2093-BA08-F1D8-C30FEA12079F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87" name="Группа 86">
                <a:extLst>
                  <a:ext uri="{FF2B5EF4-FFF2-40B4-BE49-F238E27FC236}">
                    <a16:creationId xmlns:a16="http://schemas.microsoft.com/office/drawing/2014/main" id="{BBE03374-EB7C-46EF-CF36-8DD050859FB8}"/>
                  </a:ext>
                </a:extLst>
              </p:cNvPr>
              <p:cNvGrpSpPr/>
              <p:nvPr/>
            </p:nvGrpSpPr>
            <p:grpSpPr>
              <a:xfrm>
                <a:off x="1857133" y="2912340"/>
                <a:ext cx="908189" cy="208880"/>
                <a:chOff x="1845101" y="2648299"/>
                <a:chExt cx="908189" cy="208880"/>
              </a:xfrm>
            </p:grpSpPr>
            <p:sp>
              <p:nvSpPr>
                <p:cNvPr id="159" name="Блок-схема: узел 158">
                  <a:extLst>
                    <a:ext uri="{FF2B5EF4-FFF2-40B4-BE49-F238E27FC236}">
                      <a16:creationId xmlns:a16="http://schemas.microsoft.com/office/drawing/2014/main" id="{01884C51-A7A0-EEF0-2668-2B2A714D05A2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0" name="Блок-схема: узел 159">
                  <a:extLst>
                    <a:ext uri="{FF2B5EF4-FFF2-40B4-BE49-F238E27FC236}">
                      <a16:creationId xmlns:a16="http://schemas.microsoft.com/office/drawing/2014/main" id="{13784221-0956-E7E4-E736-F723007D019A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1" name="Блок-схема: узел 160">
                  <a:extLst>
                    <a:ext uri="{FF2B5EF4-FFF2-40B4-BE49-F238E27FC236}">
                      <a16:creationId xmlns:a16="http://schemas.microsoft.com/office/drawing/2014/main" id="{9A409BD2-C86A-761F-460F-0F7FD2464F56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2" name="Блок-схема: узел 161">
                  <a:extLst>
                    <a:ext uri="{FF2B5EF4-FFF2-40B4-BE49-F238E27FC236}">
                      <a16:creationId xmlns:a16="http://schemas.microsoft.com/office/drawing/2014/main" id="{74C50977-BDC0-26E9-19C7-42A074FDEFFC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88" name="Группа 87">
                <a:extLst>
                  <a:ext uri="{FF2B5EF4-FFF2-40B4-BE49-F238E27FC236}">
                    <a16:creationId xmlns:a16="http://schemas.microsoft.com/office/drawing/2014/main" id="{0D033E3E-5DB6-C1E0-D91E-4BFD3F6BBA25}"/>
                  </a:ext>
                </a:extLst>
              </p:cNvPr>
              <p:cNvGrpSpPr/>
              <p:nvPr/>
            </p:nvGrpSpPr>
            <p:grpSpPr>
              <a:xfrm>
                <a:off x="1858249" y="3173919"/>
                <a:ext cx="908189" cy="208880"/>
                <a:chOff x="1845101" y="2648299"/>
                <a:chExt cx="908189" cy="208880"/>
              </a:xfrm>
            </p:grpSpPr>
            <p:sp>
              <p:nvSpPr>
                <p:cNvPr id="155" name="Блок-схема: узел 154">
                  <a:extLst>
                    <a:ext uri="{FF2B5EF4-FFF2-40B4-BE49-F238E27FC236}">
                      <a16:creationId xmlns:a16="http://schemas.microsoft.com/office/drawing/2014/main" id="{F8FE2B25-F7E6-A6A1-B64B-5ED2E75B27A8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6" name="Блок-схема: узел 155">
                  <a:extLst>
                    <a:ext uri="{FF2B5EF4-FFF2-40B4-BE49-F238E27FC236}">
                      <a16:creationId xmlns:a16="http://schemas.microsoft.com/office/drawing/2014/main" id="{AB4C17DF-CB02-83B2-9FC0-C422D6ACB71D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7" name="Блок-схема: узел 156">
                  <a:extLst>
                    <a:ext uri="{FF2B5EF4-FFF2-40B4-BE49-F238E27FC236}">
                      <a16:creationId xmlns:a16="http://schemas.microsoft.com/office/drawing/2014/main" id="{FB67760E-7489-EE20-C27E-26AD3E931096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8" name="Блок-схема: узел 157">
                  <a:extLst>
                    <a:ext uri="{FF2B5EF4-FFF2-40B4-BE49-F238E27FC236}">
                      <a16:creationId xmlns:a16="http://schemas.microsoft.com/office/drawing/2014/main" id="{6D893364-812C-99D5-FD55-41D9568CA309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89" name="Группа 88">
                <a:extLst>
                  <a:ext uri="{FF2B5EF4-FFF2-40B4-BE49-F238E27FC236}">
                    <a16:creationId xmlns:a16="http://schemas.microsoft.com/office/drawing/2014/main" id="{DB5048AA-C642-A2D7-86F0-D9649100A773}"/>
                  </a:ext>
                </a:extLst>
              </p:cNvPr>
              <p:cNvGrpSpPr/>
              <p:nvPr/>
            </p:nvGrpSpPr>
            <p:grpSpPr>
              <a:xfrm>
                <a:off x="1863020" y="3443699"/>
                <a:ext cx="908189" cy="208880"/>
                <a:chOff x="1845101" y="2648299"/>
                <a:chExt cx="908189" cy="208880"/>
              </a:xfrm>
            </p:grpSpPr>
            <p:sp>
              <p:nvSpPr>
                <p:cNvPr id="151" name="Блок-схема: узел 150">
                  <a:extLst>
                    <a:ext uri="{FF2B5EF4-FFF2-40B4-BE49-F238E27FC236}">
                      <a16:creationId xmlns:a16="http://schemas.microsoft.com/office/drawing/2014/main" id="{0322DE58-3E26-B2E6-B0C3-7D99B20E2A5C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2" name="Блок-схема: узел 151">
                  <a:extLst>
                    <a:ext uri="{FF2B5EF4-FFF2-40B4-BE49-F238E27FC236}">
                      <a16:creationId xmlns:a16="http://schemas.microsoft.com/office/drawing/2014/main" id="{80F4C6EB-FBD2-43B0-E491-DDDE5DA7B368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3" name="Блок-схема: узел 152">
                  <a:extLst>
                    <a:ext uri="{FF2B5EF4-FFF2-40B4-BE49-F238E27FC236}">
                      <a16:creationId xmlns:a16="http://schemas.microsoft.com/office/drawing/2014/main" id="{F6B205FC-7F25-B64C-3096-1B277DC20A54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4" name="Блок-схема: узел 153">
                  <a:extLst>
                    <a:ext uri="{FF2B5EF4-FFF2-40B4-BE49-F238E27FC236}">
                      <a16:creationId xmlns:a16="http://schemas.microsoft.com/office/drawing/2014/main" id="{00300E6F-4182-1211-6F36-BEFC9DC05EE1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90" name="Группа 89">
                <a:extLst>
                  <a:ext uri="{FF2B5EF4-FFF2-40B4-BE49-F238E27FC236}">
                    <a16:creationId xmlns:a16="http://schemas.microsoft.com/office/drawing/2014/main" id="{747BE530-78A1-B377-5A7C-207966293DCC}"/>
                  </a:ext>
                </a:extLst>
              </p:cNvPr>
              <p:cNvGrpSpPr/>
              <p:nvPr/>
            </p:nvGrpSpPr>
            <p:grpSpPr>
              <a:xfrm>
                <a:off x="1851196" y="3720676"/>
                <a:ext cx="908189" cy="208880"/>
                <a:chOff x="1845101" y="2648299"/>
                <a:chExt cx="908189" cy="208880"/>
              </a:xfrm>
            </p:grpSpPr>
            <p:sp>
              <p:nvSpPr>
                <p:cNvPr id="147" name="Блок-схема: узел 146">
                  <a:extLst>
                    <a:ext uri="{FF2B5EF4-FFF2-40B4-BE49-F238E27FC236}">
                      <a16:creationId xmlns:a16="http://schemas.microsoft.com/office/drawing/2014/main" id="{9A9F0684-E3B1-DD85-B6E5-CEFCD9D6D6AD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8" name="Блок-схема: узел 147">
                  <a:extLst>
                    <a:ext uri="{FF2B5EF4-FFF2-40B4-BE49-F238E27FC236}">
                      <a16:creationId xmlns:a16="http://schemas.microsoft.com/office/drawing/2014/main" id="{C78BFCB3-2530-11E3-C579-2B9CC652CDB1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9" name="Блок-схема: узел 148">
                  <a:extLst>
                    <a:ext uri="{FF2B5EF4-FFF2-40B4-BE49-F238E27FC236}">
                      <a16:creationId xmlns:a16="http://schemas.microsoft.com/office/drawing/2014/main" id="{E839B8B1-53A3-F18C-00DF-DEA6F1F2EB3F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0" name="Блок-схема: узел 149">
                  <a:extLst>
                    <a:ext uri="{FF2B5EF4-FFF2-40B4-BE49-F238E27FC236}">
                      <a16:creationId xmlns:a16="http://schemas.microsoft.com/office/drawing/2014/main" id="{36C3253A-1E25-FA0F-4843-844C38D7A7FF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91" name="Группа 90">
                <a:extLst>
                  <a:ext uri="{FF2B5EF4-FFF2-40B4-BE49-F238E27FC236}">
                    <a16:creationId xmlns:a16="http://schemas.microsoft.com/office/drawing/2014/main" id="{BC5DE5B8-DEF0-189A-9D58-6EAB3957A7E4}"/>
                  </a:ext>
                </a:extLst>
              </p:cNvPr>
              <p:cNvGrpSpPr/>
              <p:nvPr/>
            </p:nvGrpSpPr>
            <p:grpSpPr>
              <a:xfrm>
                <a:off x="1850678" y="3986620"/>
                <a:ext cx="908189" cy="208880"/>
                <a:chOff x="1845101" y="2648299"/>
                <a:chExt cx="908189" cy="208880"/>
              </a:xfrm>
            </p:grpSpPr>
            <p:sp>
              <p:nvSpPr>
                <p:cNvPr id="143" name="Блок-схема: узел 142">
                  <a:extLst>
                    <a:ext uri="{FF2B5EF4-FFF2-40B4-BE49-F238E27FC236}">
                      <a16:creationId xmlns:a16="http://schemas.microsoft.com/office/drawing/2014/main" id="{991CC9BE-5EF7-9273-4DCA-F6C6F35B335C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4" name="Блок-схема: узел 143">
                  <a:extLst>
                    <a:ext uri="{FF2B5EF4-FFF2-40B4-BE49-F238E27FC236}">
                      <a16:creationId xmlns:a16="http://schemas.microsoft.com/office/drawing/2014/main" id="{922B665B-D5C1-43FA-4FFA-58A9BCE24767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5" name="Блок-схема: узел 144">
                  <a:extLst>
                    <a:ext uri="{FF2B5EF4-FFF2-40B4-BE49-F238E27FC236}">
                      <a16:creationId xmlns:a16="http://schemas.microsoft.com/office/drawing/2014/main" id="{B4CF0376-22E0-428E-5F2E-25488706610E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6" name="Блок-схема: узел 145">
                  <a:extLst>
                    <a:ext uri="{FF2B5EF4-FFF2-40B4-BE49-F238E27FC236}">
                      <a16:creationId xmlns:a16="http://schemas.microsoft.com/office/drawing/2014/main" id="{92DF6ED9-BB9F-5F23-450A-3E59DE618F55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1EC4802B-4748-8CA0-1181-5B3EBB01AD74}"/>
                  </a:ext>
                </a:extLst>
              </p:cNvPr>
              <p:cNvGrpSpPr/>
              <p:nvPr/>
            </p:nvGrpSpPr>
            <p:grpSpPr>
              <a:xfrm>
                <a:off x="1845788" y="4266265"/>
                <a:ext cx="908189" cy="208880"/>
                <a:chOff x="1845101" y="2648299"/>
                <a:chExt cx="908189" cy="208880"/>
              </a:xfrm>
            </p:grpSpPr>
            <p:sp>
              <p:nvSpPr>
                <p:cNvPr id="139" name="Блок-схема: узел 138">
                  <a:extLst>
                    <a:ext uri="{FF2B5EF4-FFF2-40B4-BE49-F238E27FC236}">
                      <a16:creationId xmlns:a16="http://schemas.microsoft.com/office/drawing/2014/main" id="{732D8300-2AA5-8204-88A6-D636C0FB19E9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0" name="Блок-схема: узел 139">
                  <a:extLst>
                    <a:ext uri="{FF2B5EF4-FFF2-40B4-BE49-F238E27FC236}">
                      <a16:creationId xmlns:a16="http://schemas.microsoft.com/office/drawing/2014/main" id="{0C0E2A12-090F-AF55-762B-3986930CE767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1" name="Блок-схема: узел 140">
                  <a:extLst>
                    <a:ext uri="{FF2B5EF4-FFF2-40B4-BE49-F238E27FC236}">
                      <a16:creationId xmlns:a16="http://schemas.microsoft.com/office/drawing/2014/main" id="{8C928BAC-6F1A-863B-767D-0C8111ED36A4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2" name="Блок-схема: узел 141">
                  <a:extLst>
                    <a:ext uri="{FF2B5EF4-FFF2-40B4-BE49-F238E27FC236}">
                      <a16:creationId xmlns:a16="http://schemas.microsoft.com/office/drawing/2014/main" id="{01B43F3F-13F8-70B7-E483-5DAF8A962D8B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93" name="Группа 92">
                <a:extLst>
                  <a:ext uri="{FF2B5EF4-FFF2-40B4-BE49-F238E27FC236}">
                    <a16:creationId xmlns:a16="http://schemas.microsoft.com/office/drawing/2014/main" id="{09F6A1A2-5F91-0504-CE4B-63CA922ACB8A}"/>
                  </a:ext>
                </a:extLst>
              </p:cNvPr>
              <p:cNvGrpSpPr/>
              <p:nvPr/>
            </p:nvGrpSpPr>
            <p:grpSpPr>
              <a:xfrm>
                <a:off x="1725349" y="2556266"/>
                <a:ext cx="1152305" cy="2070876"/>
                <a:chOff x="1725349" y="2556266"/>
                <a:chExt cx="1152305" cy="2070876"/>
              </a:xfrm>
            </p:grpSpPr>
            <p:grpSp>
              <p:nvGrpSpPr>
                <p:cNvPr id="94" name="Группа 93">
                  <a:extLst>
                    <a:ext uri="{FF2B5EF4-FFF2-40B4-BE49-F238E27FC236}">
                      <a16:creationId xmlns:a16="http://schemas.microsoft.com/office/drawing/2014/main" id="{1ACDCD98-6CAF-B5BF-DC1C-B7FD96A4E20D}"/>
                    </a:ext>
                  </a:extLst>
                </p:cNvPr>
                <p:cNvGrpSpPr/>
                <p:nvPr/>
              </p:nvGrpSpPr>
              <p:grpSpPr>
                <a:xfrm>
                  <a:off x="1727672" y="2556266"/>
                  <a:ext cx="1140842" cy="467295"/>
                  <a:chOff x="1732988" y="2465888"/>
                  <a:chExt cx="1140842" cy="467295"/>
                </a:xfrm>
              </p:grpSpPr>
              <p:sp>
                <p:nvSpPr>
                  <p:cNvPr id="129" name="Блок-схема: узел 128">
                    <a:extLst>
                      <a:ext uri="{FF2B5EF4-FFF2-40B4-BE49-F238E27FC236}">
                        <a16:creationId xmlns:a16="http://schemas.microsoft.com/office/drawing/2014/main" id="{1B0788A0-3867-79CA-C48A-B0DB31BCC67B}"/>
                      </a:ext>
                    </a:extLst>
                  </p:cNvPr>
                  <p:cNvSpPr/>
                  <p:nvPr/>
                </p:nvSpPr>
                <p:spPr>
                  <a:xfrm>
                    <a:off x="2688785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0" name="Блок-схема: узел 129">
                    <a:extLst>
                      <a:ext uri="{FF2B5EF4-FFF2-40B4-BE49-F238E27FC236}">
                        <a16:creationId xmlns:a16="http://schemas.microsoft.com/office/drawing/2014/main" id="{CAAC442C-B153-4A28-E68D-F56C893462CF}"/>
                      </a:ext>
                    </a:extLst>
                  </p:cNvPr>
                  <p:cNvSpPr/>
                  <p:nvPr/>
                </p:nvSpPr>
                <p:spPr>
                  <a:xfrm>
                    <a:off x="2449739" y="272998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1" name="Блок-схема: узел 130">
                    <a:extLst>
                      <a:ext uri="{FF2B5EF4-FFF2-40B4-BE49-F238E27FC236}">
                        <a16:creationId xmlns:a16="http://schemas.microsoft.com/office/drawing/2014/main" id="{9D24B096-C2BD-FF3B-B6E7-6DF2A0AF59CD}"/>
                      </a:ext>
                    </a:extLst>
                  </p:cNvPr>
                  <p:cNvSpPr/>
                  <p:nvPr/>
                </p:nvSpPr>
                <p:spPr>
                  <a:xfrm>
                    <a:off x="2214882" y="272797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2" name="Блок-схема: узел 131">
                    <a:extLst>
                      <a:ext uri="{FF2B5EF4-FFF2-40B4-BE49-F238E27FC236}">
                        <a16:creationId xmlns:a16="http://schemas.microsoft.com/office/drawing/2014/main" id="{A5084B7B-F157-0587-FF29-EF6666892C0F}"/>
                      </a:ext>
                    </a:extLst>
                  </p:cNvPr>
                  <p:cNvSpPr/>
                  <p:nvPr/>
                </p:nvSpPr>
                <p:spPr>
                  <a:xfrm>
                    <a:off x="1977008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3" name="Блок-схема: узел 132">
                    <a:extLst>
                      <a:ext uri="{FF2B5EF4-FFF2-40B4-BE49-F238E27FC236}">
                        <a16:creationId xmlns:a16="http://schemas.microsoft.com/office/drawing/2014/main" id="{F331A987-D3EC-6A71-9BDE-2A9E98B9BBD1}"/>
                      </a:ext>
                    </a:extLst>
                  </p:cNvPr>
                  <p:cNvSpPr/>
                  <p:nvPr/>
                </p:nvSpPr>
                <p:spPr>
                  <a:xfrm>
                    <a:off x="1732988" y="273388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4" name="Блок-схема: узел 133">
                    <a:extLst>
                      <a:ext uri="{FF2B5EF4-FFF2-40B4-BE49-F238E27FC236}">
                        <a16:creationId xmlns:a16="http://schemas.microsoft.com/office/drawing/2014/main" id="{55030A9F-8B5D-BD4E-8D82-9C71CA2DE64F}"/>
                      </a:ext>
                    </a:extLst>
                  </p:cNvPr>
                  <p:cNvSpPr/>
                  <p:nvPr/>
                </p:nvSpPr>
                <p:spPr>
                  <a:xfrm>
                    <a:off x="2688785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5" name="Блок-схема: узел 134">
                    <a:extLst>
                      <a:ext uri="{FF2B5EF4-FFF2-40B4-BE49-F238E27FC236}">
                        <a16:creationId xmlns:a16="http://schemas.microsoft.com/office/drawing/2014/main" id="{B35D7F67-068D-CD43-65CD-F7F46B4710F3}"/>
                      </a:ext>
                    </a:extLst>
                  </p:cNvPr>
                  <p:cNvSpPr/>
                  <p:nvPr/>
                </p:nvSpPr>
                <p:spPr>
                  <a:xfrm>
                    <a:off x="2449739" y="246789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6" name="Блок-схема: узел 135">
                    <a:extLst>
                      <a:ext uri="{FF2B5EF4-FFF2-40B4-BE49-F238E27FC236}">
                        <a16:creationId xmlns:a16="http://schemas.microsoft.com/office/drawing/2014/main" id="{C2D3C434-CC07-58AE-5590-FFB27B6E8F74}"/>
                      </a:ext>
                    </a:extLst>
                  </p:cNvPr>
                  <p:cNvSpPr/>
                  <p:nvPr/>
                </p:nvSpPr>
                <p:spPr>
                  <a:xfrm>
                    <a:off x="2214882" y="246588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7" name="Блок-схема: узел 136">
                    <a:extLst>
                      <a:ext uri="{FF2B5EF4-FFF2-40B4-BE49-F238E27FC236}">
                        <a16:creationId xmlns:a16="http://schemas.microsoft.com/office/drawing/2014/main" id="{72A9D5D5-F597-B2DF-27B2-3CEEAC706A18}"/>
                      </a:ext>
                    </a:extLst>
                  </p:cNvPr>
                  <p:cNvSpPr/>
                  <p:nvPr/>
                </p:nvSpPr>
                <p:spPr>
                  <a:xfrm>
                    <a:off x="1977008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8" name="Блок-схема: узел 137">
                    <a:extLst>
                      <a:ext uri="{FF2B5EF4-FFF2-40B4-BE49-F238E27FC236}">
                        <a16:creationId xmlns:a16="http://schemas.microsoft.com/office/drawing/2014/main" id="{33C9D7C6-B4F6-D294-6727-3837B44C771F}"/>
                      </a:ext>
                    </a:extLst>
                  </p:cNvPr>
                  <p:cNvSpPr/>
                  <p:nvPr/>
                </p:nvSpPr>
                <p:spPr>
                  <a:xfrm>
                    <a:off x="1732988" y="247179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95" name="Группа 94">
                  <a:extLst>
                    <a:ext uri="{FF2B5EF4-FFF2-40B4-BE49-F238E27FC236}">
                      <a16:creationId xmlns:a16="http://schemas.microsoft.com/office/drawing/2014/main" id="{3A7D2EB6-5BF6-BE51-DADA-CDC7940A76B8}"/>
                    </a:ext>
                  </a:extLst>
                </p:cNvPr>
                <p:cNvGrpSpPr/>
                <p:nvPr/>
              </p:nvGrpSpPr>
              <p:grpSpPr>
                <a:xfrm>
                  <a:off x="1736812" y="3069303"/>
                  <a:ext cx="1140842" cy="467295"/>
                  <a:chOff x="1732988" y="2465888"/>
                  <a:chExt cx="1140842" cy="467295"/>
                </a:xfrm>
              </p:grpSpPr>
              <p:sp>
                <p:nvSpPr>
                  <p:cNvPr id="119" name="Блок-схема: узел 118">
                    <a:extLst>
                      <a:ext uri="{FF2B5EF4-FFF2-40B4-BE49-F238E27FC236}">
                        <a16:creationId xmlns:a16="http://schemas.microsoft.com/office/drawing/2014/main" id="{C7495967-6A59-BDF4-4609-7212EB3A19A4}"/>
                      </a:ext>
                    </a:extLst>
                  </p:cNvPr>
                  <p:cNvSpPr/>
                  <p:nvPr/>
                </p:nvSpPr>
                <p:spPr>
                  <a:xfrm>
                    <a:off x="2688785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0" name="Блок-схема: узел 119">
                    <a:extLst>
                      <a:ext uri="{FF2B5EF4-FFF2-40B4-BE49-F238E27FC236}">
                        <a16:creationId xmlns:a16="http://schemas.microsoft.com/office/drawing/2014/main" id="{CA52E151-A714-0E81-7B00-07A3A611AA85}"/>
                      </a:ext>
                    </a:extLst>
                  </p:cNvPr>
                  <p:cNvSpPr/>
                  <p:nvPr/>
                </p:nvSpPr>
                <p:spPr>
                  <a:xfrm>
                    <a:off x="2449739" y="272998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1" name="Блок-схема: узел 120">
                    <a:extLst>
                      <a:ext uri="{FF2B5EF4-FFF2-40B4-BE49-F238E27FC236}">
                        <a16:creationId xmlns:a16="http://schemas.microsoft.com/office/drawing/2014/main" id="{EDDDCC94-85B3-0511-2220-A53C979F461D}"/>
                      </a:ext>
                    </a:extLst>
                  </p:cNvPr>
                  <p:cNvSpPr/>
                  <p:nvPr/>
                </p:nvSpPr>
                <p:spPr>
                  <a:xfrm>
                    <a:off x="2214882" y="272797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2" name="Блок-схема: узел 121">
                    <a:extLst>
                      <a:ext uri="{FF2B5EF4-FFF2-40B4-BE49-F238E27FC236}">
                        <a16:creationId xmlns:a16="http://schemas.microsoft.com/office/drawing/2014/main" id="{A3CABA43-53A4-6CF4-0AE3-391A49375464}"/>
                      </a:ext>
                    </a:extLst>
                  </p:cNvPr>
                  <p:cNvSpPr/>
                  <p:nvPr/>
                </p:nvSpPr>
                <p:spPr>
                  <a:xfrm>
                    <a:off x="1977008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3" name="Блок-схема: узел 122">
                    <a:extLst>
                      <a:ext uri="{FF2B5EF4-FFF2-40B4-BE49-F238E27FC236}">
                        <a16:creationId xmlns:a16="http://schemas.microsoft.com/office/drawing/2014/main" id="{8EF65F2C-6379-44D3-2000-D071A6CDA481}"/>
                      </a:ext>
                    </a:extLst>
                  </p:cNvPr>
                  <p:cNvSpPr/>
                  <p:nvPr/>
                </p:nvSpPr>
                <p:spPr>
                  <a:xfrm>
                    <a:off x="1732988" y="273388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4" name="Блок-схема: узел 123">
                    <a:extLst>
                      <a:ext uri="{FF2B5EF4-FFF2-40B4-BE49-F238E27FC236}">
                        <a16:creationId xmlns:a16="http://schemas.microsoft.com/office/drawing/2014/main" id="{F1B1A893-2473-44C0-5063-4357346B324D}"/>
                      </a:ext>
                    </a:extLst>
                  </p:cNvPr>
                  <p:cNvSpPr/>
                  <p:nvPr/>
                </p:nvSpPr>
                <p:spPr>
                  <a:xfrm>
                    <a:off x="2688785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5" name="Блок-схема: узел 124">
                    <a:extLst>
                      <a:ext uri="{FF2B5EF4-FFF2-40B4-BE49-F238E27FC236}">
                        <a16:creationId xmlns:a16="http://schemas.microsoft.com/office/drawing/2014/main" id="{8D616169-67FB-A605-432F-67B440490AA7}"/>
                      </a:ext>
                    </a:extLst>
                  </p:cNvPr>
                  <p:cNvSpPr/>
                  <p:nvPr/>
                </p:nvSpPr>
                <p:spPr>
                  <a:xfrm>
                    <a:off x="2449739" y="246789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6" name="Блок-схема: узел 125">
                    <a:extLst>
                      <a:ext uri="{FF2B5EF4-FFF2-40B4-BE49-F238E27FC236}">
                        <a16:creationId xmlns:a16="http://schemas.microsoft.com/office/drawing/2014/main" id="{A76BEB04-5086-F9CA-C991-3DA4F7F203E1}"/>
                      </a:ext>
                    </a:extLst>
                  </p:cNvPr>
                  <p:cNvSpPr/>
                  <p:nvPr/>
                </p:nvSpPr>
                <p:spPr>
                  <a:xfrm>
                    <a:off x="2214882" y="246588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7" name="Блок-схема: узел 126">
                    <a:extLst>
                      <a:ext uri="{FF2B5EF4-FFF2-40B4-BE49-F238E27FC236}">
                        <a16:creationId xmlns:a16="http://schemas.microsoft.com/office/drawing/2014/main" id="{59E9ECEC-B12B-3D72-1A0B-B3C92AB84CF7}"/>
                      </a:ext>
                    </a:extLst>
                  </p:cNvPr>
                  <p:cNvSpPr/>
                  <p:nvPr/>
                </p:nvSpPr>
                <p:spPr>
                  <a:xfrm>
                    <a:off x="1977008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8" name="Блок-схема: узел 127">
                    <a:extLst>
                      <a:ext uri="{FF2B5EF4-FFF2-40B4-BE49-F238E27FC236}">
                        <a16:creationId xmlns:a16="http://schemas.microsoft.com/office/drawing/2014/main" id="{41EC60AE-67D5-0606-94E6-E6F4DE4E1314}"/>
                      </a:ext>
                    </a:extLst>
                  </p:cNvPr>
                  <p:cNvSpPr/>
                  <p:nvPr/>
                </p:nvSpPr>
                <p:spPr>
                  <a:xfrm>
                    <a:off x="1732988" y="247179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8A022BAC-4E6D-81C2-A445-5D64744D89F8}"/>
                    </a:ext>
                  </a:extLst>
                </p:cNvPr>
                <p:cNvGrpSpPr/>
                <p:nvPr/>
              </p:nvGrpSpPr>
              <p:grpSpPr>
                <a:xfrm>
                  <a:off x="1725349" y="4421937"/>
                  <a:ext cx="1140842" cy="205205"/>
                  <a:chOff x="1725349" y="4421937"/>
                  <a:chExt cx="1140842" cy="205205"/>
                </a:xfrm>
              </p:grpSpPr>
              <p:sp>
                <p:nvSpPr>
                  <p:cNvPr id="114" name="Блок-схема: узел 113">
                    <a:extLst>
                      <a:ext uri="{FF2B5EF4-FFF2-40B4-BE49-F238E27FC236}">
                        <a16:creationId xmlns:a16="http://schemas.microsoft.com/office/drawing/2014/main" id="{B6FEF0AA-D584-903D-4C52-FE09868146DC}"/>
                      </a:ext>
                    </a:extLst>
                  </p:cNvPr>
                  <p:cNvSpPr/>
                  <p:nvPr/>
                </p:nvSpPr>
                <p:spPr>
                  <a:xfrm>
                    <a:off x="2681146" y="442372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15" name="Блок-схема: узел 114">
                    <a:extLst>
                      <a:ext uri="{FF2B5EF4-FFF2-40B4-BE49-F238E27FC236}">
                        <a16:creationId xmlns:a16="http://schemas.microsoft.com/office/drawing/2014/main" id="{5487D34F-255B-3E60-383D-FFE89AC5DBBF}"/>
                      </a:ext>
                    </a:extLst>
                  </p:cNvPr>
                  <p:cNvSpPr/>
                  <p:nvPr/>
                </p:nvSpPr>
                <p:spPr>
                  <a:xfrm>
                    <a:off x="2442100" y="4423940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6" name="Блок-схема: узел 115">
                    <a:extLst>
                      <a:ext uri="{FF2B5EF4-FFF2-40B4-BE49-F238E27FC236}">
                        <a16:creationId xmlns:a16="http://schemas.microsoft.com/office/drawing/2014/main" id="{9B4D1DC6-1693-6171-639B-4BD651BED1D9}"/>
                      </a:ext>
                    </a:extLst>
                  </p:cNvPr>
                  <p:cNvSpPr/>
                  <p:nvPr/>
                </p:nvSpPr>
                <p:spPr>
                  <a:xfrm>
                    <a:off x="2207243" y="4421937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7" name="Блок-схема: узел 116">
                    <a:extLst>
                      <a:ext uri="{FF2B5EF4-FFF2-40B4-BE49-F238E27FC236}">
                        <a16:creationId xmlns:a16="http://schemas.microsoft.com/office/drawing/2014/main" id="{8EBDD084-5998-914B-472A-C7D29E794CB3}"/>
                      </a:ext>
                    </a:extLst>
                  </p:cNvPr>
                  <p:cNvSpPr/>
                  <p:nvPr/>
                </p:nvSpPr>
                <p:spPr>
                  <a:xfrm>
                    <a:off x="1969369" y="442372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8" name="Блок-схема: узел 117">
                    <a:extLst>
                      <a:ext uri="{FF2B5EF4-FFF2-40B4-BE49-F238E27FC236}">
                        <a16:creationId xmlns:a16="http://schemas.microsoft.com/office/drawing/2014/main" id="{56D5BC5C-E67B-09D0-4839-B0D1F45F07A5}"/>
                      </a:ext>
                    </a:extLst>
                  </p:cNvPr>
                  <p:cNvSpPr/>
                  <p:nvPr/>
                </p:nvSpPr>
                <p:spPr>
                  <a:xfrm>
                    <a:off x="1725349" y="442784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97" name="Группа 96">
                  <a:extLst>
                    <a:ext uri="{FF2B5EF4-FFF2-40B4-BE49-F238E27FC236}">
                      <a16:creationId xmlns:a16="http://schemas.microsoft.com/office/drawing/2014/main" id="{DC22A706-CFD1-317C-86AB-BA268B3FDE5A}"/>
                    </a:ext>
                  </a:extLst>
                </p:cNvPr>
                <p:cNvGrpSpPr/>
                <p:nvPr/>
              </p:nvGrpSpPr>
              <p:grpSpPr>
                <a:xfrm>
                  <a:off x="1725349" y="4159847"/>
                  <a:ext cx="1140842" cy="205205"/>
                  <a:chOff x="1725349" y="4159847"/>
                  <a:chExt cx="1140842" cy="205205"/>
                </a:xfrm>
              </p:grpSpPr>
              <p:sp>
                <p:nvSpPr>
                  <p:cNvPr id="109" name="Блок-схема: узел 108">
                    <a:extLst>
                      <a:ext uri="{FF2B5EF4-FFF2-40B4-BE49-F238E27FC236}">
                        <a16:creationId xmlns:a16="http://schemas.microsoft.com/office/drawing/2014/main" id="{09614023-C638-449B-D18D-ACE1B570BF46}"/>
                      </a:ext>
                    </a:extLst>
                  </p:cNvPr>
                  <p:cNvSpPr/>
                  <p:nvPr/>
                </p:nvSpPr>
                <p:spPr>
                  <a:xfrm>
                    <a:off x="2681146" y="416163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10" name="Блок-схема: узел 109">
                    <a:extLst>
                      <a:ext uri="{FF2B5EF4-FFF2-40B4-BE49-F238E27FC236}">
                        <a16:creationId xmlns:a16="http://schemas.microsoft.com/office/drawing/2014/main" id="{3DCE704F-EA86-EBD8-D1B4-A3B3048511DE}"/>
                      </a:ext>
                    </a:extLst>
                  </p:cNvPr>
                  <p:cNvSpPr/>
                  <p:nvPr/>
                </p:nvSpPr>
                <p:spPr>
                  <a:xfrm>
                    <a:off x="2442100" y="4161850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1" name="Блок-схема: узел 110">
                    <a:extLst>
                      <a:ext uri="{FF2B5EF4-FFF2-40B4-BE49-F238E27FC236}">
                        <a16:creationId xmlns:a16="http://schemas.microsoft.com/office/drawing/2014/main" id="{2CA221FC-E864-A390-5B97-956DA7E466E0}"/>
                      </a:ext>
                    </a:extLst>
                  </p:cNvPr>
                  <p:cNvSpPr/>
                  <p:nvPr/>
                </p:nvSpPr>
                <p:spPr>
                  <a:xfrm>
                    <a:off x="2207243" y="4159847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2" name="Блок-схема: узел 111">
                    <a:extLst>
                      <a:ext uri="{FF2B5EF4-FFF2-40B4-BE49-F238E27FC236}">
                        <a16:creationId xmlns:a16="http://schemas.microsoft.com/office/drawing/2014/main" id="{1C8FCE3B-5947-430E-B9D0-05B072BCDBD6}"/>
                      </a:ext>
                    </a:extLst>
                  </p:cNvPr>
                  <p:cNvSpPr/>
                  <p:nvPr/>
                </p:nvSpPr>
                <p:spPr>
                  <a:xfrm>
                    <a:off x="1969369" y="416163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3" name="Блок-схема: узел 112">
                    <a:extLst>
                      <a:ext uri="{FF2B5EF4-FFF2-40B4-BE49-F238E27FC236}">
                        <a16:creationId xmlns:a16="http://schemas.microsoft.com/office/drawing/2014/main" id="{39D1A7E7-56A1-AB4D-A064-0116A86D512F}"/>
                      </a:ext>
                    </a:extLst>
                  </p:cNvPr>
                  <p:cNvSpPr/>
                  <p:nvPr/>
                </p:nvSpPr>
                <p:spPr>
                  <a:xfrm>
                    <a:off x="1725349" y="416575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98" name="Группа 97">
                  <a:extLst>
                    <a:ext uri="{FF2B5EF4-FFF2-40B4-BE49-F238E27FC236}">
                      <a16:creationId xmlns:a16="http://schemas.microsoft.com/office/drawing/2014/main" id="{D7ED6039-CA62-7E4C-A82D-50BD157D3EA2}"/>
                    </a:ext>
                  </a:extLst>
                </p:cNvPr>
                <p:cNvGrpSpPr/>
                <p:nvPr/>
              </p:nvGrpSpPr>
              <p:grpSpPr>
                <a:xfrm>
                  <a:off x="1727280" y="3617233"/>
                  <a:ext cx="1140842" cy="467295"/>
                  <a:chOff x="1732988" y="2465888"/>
                  <a:chExt cx="1140842" cy="467295"/>
                </a:xfrm>
              </p:grpSpPr>
              <p:sp>
                <p:nvSpPr>
                  <p:cNvPr id="99" name="Блок-схема: узел 98">
                    <a:extLst>
                      <a:ext uri="{FF2B5EF4-FFF2-40B4-BE49-F238E27FC236}">
                        <a16:creationId xmlns:a16="http://schemas.microsoft.com/office/drawing/2014/main" id="{0C83E036-D0BE-FE7C-7F52-8B4D63346436}"/>
                      </a:ext>
                    </a:extLst>
                  </p:cNvPr>
                  <p:cNvSpPr/>
                  <p:nvPr/>
                </p:nvSpPr>
                <p:spPr>
                  <a:xfrm>
                    <a:off x="2688785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0" name="Блок-схема: узел 99">
                    <a:extLst>
                      <a:ext uri="{FF2B5EF4-FFF2-40B4-BE49-F238E27FC236}">
                        <a16:creationId xmlns:a16="http://schemas.microsoft.com/office/drawing/2014/main" id="{ED516780-9832-D833-8CA8-C83C1AA1A1FE}"/>
                      </a:ext>
                    </a:extLst>
                  </p:cNvPr>
                  <p:cNvSpPr/>
                  <p:nvPr/>
                </p:nvSpPr>
                <p:spPr>
                  <a:xfrm>
                    <a:off x="2449739" y="272998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1" name="Блок-схема: узел 100">
                    <a:extLst>
                      <a:ext uri="{FF2B5EF4-FFF2-40B4-BE49-F238E27FC236}">
                        <a16:creationId xmlns:a16="http://schemas.microsoft.com/office/drawing/2014/main" id="{9388A508-7539-D357-DE0C-19182D478ED1}"/>
                      </a:ext>
                    </a:extLst>
                  </p:cNvPr>
                  <p:cNvSpPr/>
                  <p:nvPr/>
                </p:nvSpPr>
                <p:spPr>
                  <a:xfrm>
                    <a:off x="2214882" y="272797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2" name="Блок-схема: узел 101">
                    <a:extLst>
                      <a:ext uri="{FF2B5EF4-FFF2-40B4-BE49-F238E27FC236}">
                        <a16:creationId xmlns:a16="http://schemas.microsoft.com/office/drawing/2014/main" id="{9EFC143F-C863-F50B-E1D4-C0DCB4C0AD58}"/>
                      </a:ext>
                    </a:extLst>
                  </p:cNvPr>
                  <p:cNvSpPr/>
                  <p:nvPr/>
                </p:nvSpPr>
                <p:spPr>
                  <a:xfrm>
                    <a:off x="1977008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3" name="Блок-схема: узел 102">
                    <a:extLst>
                      <a:ext uri="{FF2B5EF4-FFF2-40B4-BE49-F238E27FC236}">
                        <a16:creationId xmlns:a16="http://schemas.microsoft.com/office/drawing/2014/main" id="{C2B4A8B1-9FB1-B55B-7FDF-5BA0A07505A1}"/>
                      </a:ext>
                    </a:extLst>
                  </p:cNvPr>
                  <p:cNvSpPr/>
                  <p:nvPr/>
                </p:nvSpPr>
                <p:spPr>
                  <a:xfrm>
                    <a:off x="1732988" y="273388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4" name="Блок-схема: узел 103">
                    <a:extLst>
                      <a:ext uri="{FF2B5EF4-FFF2-40B4-BE49-F238E27FC236}">
                        <a16:creationId xmlns:a16="http://schemas.microsoft.com/office/drawing/2014/main" id="{A0AE2CAF-D0AD-1C14-E80C-942540DB19C1}"/>
                      </a:ext>
                    </a:extLst>
                  </p:cNvPr>
                  <p:cNvSpPr/>
                  <p:nvPr/>
                </p:nvSpPr>
                <p:spPr>
                  <a:xfrm>
                    <a:off x="2688785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5" name="Блок-схема: узел 104">
                    <a:extLst>
                      <a:ext uri="{FF2B5EF4-FFF2-40B4-BE49-F238E27FC236}">
                        <a16:creationId xmlns:a16="http://schemas.microsoft.com/office/drawing/2014/main" id="{431E25E6-0FFD-53FD-97B1-209B59164F0D}"/>
                      </a:ext>
                    </a:extLst>
                  </p:cNvPr>
                  <p:cNvSpPr/>
                  <p:nvPr/>
                </p:nvSpPr>
                <p:spPr>
                  <a:xfrm>
                    <a:off x="2449739" y="246789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6" name="Блок-схема: узел 105">
                    <a:extLst>
                      <a:ext uri="{FF2B5EF4-FFF2-40B4-BE49-F238E27FC236}">
                        <a16:creationId xmlns:a16="http://schemas.microsoft.com/office/drawing/2014/main" id="{E28AF2D7-65C9-E940-9278-50B5AE17DEFB}"/>
                      </a:ext>
                    </a:extLst>
                  </p:cNvPr>
                  <p:cNvSpPr/>
                  <p:nvPr/>
                </p:nvSpPr>
                <p:spPr>
                  <a:xfrm>
                    <a:off x="2214882" y="246588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7" name="Блок-схема: узел 106">
                    <a:extLst>
                      <a:ext uri="{FF2B5EF4-FFF2-40B4-BE49-F238E27FC236}">
                        <a16:creationId xmlns:a16="http://schemas.microsoft.com/office/drawing/2014/main" id="{277E7EED-6B35-FE10-011A-B7F5CF6A9B03}"/>
                      </a:ext>
                    </a:extLst>
                  </p:cNvPr>
                  <p:cNvSpPr/>
                  <p:nvPr/>
                </p:nvSpPr>
                <p:spPr>
                  <a:xfrm>
                    <a:off x="1977008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8" name="Блок-схема: узел 107">
                    <a:extLst>
                      <a:ext uri="{FF2B5EF4-FFF2-40B4-BE49-F238E27FC236}">
                        <a16:creationId xmlns:a16="http://schemas.microsoft.com/office/drawing/2014/main" id="{2306090E-F0DF-7D93-20C9-FC997EB624AC}"/>
                      </a:ext>
                    </a:extLst>
                  </p:cNvPr>
                  <p:cNvSpPr/>
                  <p:nvPr/>
                </p:nvSpPr>
                <p:spPr>
                  <a:xfrm>
                    <a:off x="1732988" y="247179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15B34827-1969-6354-949C-F6049E27A34E}"/>
                </a:ext>
              </a:extLst>
            </p:cNvPr>
            <p:cNvSpPr/>
            <p:nvPr/>
          </p:nvSpPr>
          <p:spPr>
            <a:xfrm>
              <a:off x="5595140" y="2624342"/>
              <a:ext cx="150638" cy="27256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A75B34D-E7E7-09D8-C581-2E045EB102E7}"/>
                </a:ext>
              </a:extLst>
            </p:cNvPr>
            <p:cNvCxnSpPr/>
            <p:nvPr/>
          </p:nvCxnSpPr>
          <p:spPr>
            <a:xfrm flipV="1">
              <a:off x="592587" y="2072049"/>
              <a:ext cx="0" cy="469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1D3D608-ED2B-D3C6-FCAE-43E66B1CDBE1}"/>
                </a:ext>
              </a:extLst>
            </p:cNvPr>
            <p:cNvCxnSpPr/>
            <p:nvPr/>
          </p:nvCxnSpPr>
          <p:spPr>
            <a:xfrm flipV="1">
              <a:off x="5670458" y="2113928"/>
              <a:ext cx="0" cy="469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FC60679-03EC-735D-69F8-7330F4E99928}"/>
                </a:ext>
              </a:extLst>
            </p:cNvPr>
            <p:cNvCxnSpPr/>
            <p:nvPr/>
          </p:nvCxnSpPr>
          <p:spPr>
            <a:xfrm>
              <a:off x="592587" y="2072049"/>
              <a:ext cx="5077872" cy="418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Блок-схема: узел 26">
              <a:extLst>
                <a:ext uri="{FF2B5EF4-FFF2-40B4-BE49-F238E27FC236}">
                  <a16:creationId xmlns:a16="http://schemas.microsoft.com/office/drawing/2014/main" id="{3A381AF0-43FD-8FAF-513E-B7A138970FEF}"/>
                </a:ext>
              </a:extLst>
            </p:cNvPr>
            <p:cNvSpPr/>
            <p:nvPr/>
          </p:nvSpPr>
          <p:spPr>
            <a:xfrm>
              <a:off x="2899303" y="1867182"/>
              <a:ext cx="399265" cy="409734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</a:rPr>
                <a:t>А</a:t>
              </a: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0037848-1727-5490-79D6-627ED4DBD738}"/>
                </a:ext>
              </a:extLst>
            </p:cNvPr>
            <p:cNvCxnSpPr/>
            <p:nvPr/>
          </p:nvCxnSpPr>
          <p:spPr>
            <a:xfrm flipH="1">
              <a:off x="1132920" y="1867182"/>
              <a:ext cx="1159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4540BB47-D004-4398-3714-49E0BE64A4E7}"/>
                </a:ext>
              </a:extLst>
            </p:cNvPr>
            <p:cNvCxnSpPr/>
            <p:nvPr/>
          </p:nvCxnSpPr>
          <p:spPr>
            <a:xfrm flipH="1">
              <a:off x="3951350" y="1867182"/>
              <a:ext cx="1159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9AA1E801-9F4C-FEDE-8D10-5D4D1BAD667D}"/>
                </a:ext>
              </a:extLst>
            </p:cNvPr>
            <p:cNvCxnSpPr/>
            <p:nvPr/>
          </p:nvCxnSpPr>
          <p:spPr>
            <a:xfrm>
              <a:off x="1167906" y="2276916"/>
              <a:ext cx="11246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99F51996-2AD1-31EE-17C8-BA0E61BF82C9}"/>
                </a:ext>
              </a:extLst>
            </p:cNvPr>
            <p:cNvCxnSpPr/>
            <p:nvPr/>
          </p:nvCxnSpPr>
          <p:spPr>
            <a:xfrm>
              <a:off x="3965793" y="2306936"/>
              <a:ext cx="11246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7460B8-260C-DAB8-D74F-C52621FDDC49}"/>
                </a:ext>
              </a:extLst>
            </p:cNvPr>
            <p:cNvSpPr txBox="1"/>
            <p:nvPr/>
          </p:nvSpPr>
          <p:spPr>
            <a:xfrm>
              <a:off x="1199360" y="2244677"/>
              <a:ext cx="1072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Зарядка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AD79AF-4549-16C0-4A88-5D222010C46E}"/>
                </a:ext>
              </a:extLst>
            </p:cNvPr>
            <p:cNvSpPr txBox="1"/>
            <p:nvPr/>
          </p:nvSpPr>
          <p:spPr>
            <a:xfrm>
              <a:off x="4047702" y="1486916"/>
              <a:ext cx="1181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Разрядка</a:t>
              </a: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3BFB09F5-1446-3D9B-29D4-AB1EF2A08290}"/>
                </a:ext>
              </a:extLst>
            </p:cNvPr>
            <p:cNvGrpSpPr/>
            <p:nvPr/>
          </p:nvGrpSpPr>
          <p:grpSpPr>
            <a:xfrm>
              <a:off x="4392549" y="2181755"/>
              <a:ext cx="778703" cy="467042"/>
              <a:chOff x="5248572" y="1068777"/>
              <a:chExt cx="775378" cy="45454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1FDE173-2A52-FBDE-8B07-086262E948BD}"/>
                  </a:ext>
                </a:extLst>
              </p:cNvPr>
              <p:cNvSpPr txBox="1"/>
              <p:nvPr/>
            </p:nvSpPr>
            <p:spPr>
              <a:xfrm>
                <a:off x="5248572" y="1153987"/>
                <a:ext cx="6435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</a:t>
                </a:r>
                <a:endParaRPr lang="ru-RU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37B2A1-E8E8-EC81-2BF8-57B07941125C}"/>
                  </a:ext>
                </a:extLst>
              </p:cNvPr>
              <p:cNvSpPr txBox="1"/>
              <p:nvPr/>
            </p:nvSpPr>
            <p:spPr>
              <a:xfrm>
                <a:off x="5380356" y="1068777"/>
                <a:ext cx="6435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-</a:t>
                </a:r>
                <a:endParaRPr lang="ru-RU" dirty="0"/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F807A8FD-656D-BA32-1EAA-6CF12BF2E13D}"/>
                </a:ext>
              </a:extLst>
            </p:cNvPr>
            <p:cNvGrpSpPr/>
            <p:nvPr/>
          </p:nvGrpSpPr>
          <p:grpSpPr>
            <a:xfrm>
              <a:off x="1525758" y="1416223"/>
              <a:ext cx="778703" cy="467042"/>
              <a:chOff x="5248572" y="1068777"/>
              <a:chExt cx="775378" cy="454542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40B08DD-609E-71ED-1848-04878E9B8DD7}"/>
                  </a:ext>
                </a:extLst>
              </p:cNvPr>
              <p:cNvSpPr txBox="1"/>
              <p:nvPr/>
            </p:nvSpPr>
            <p:spPr>
              <a:xfrm>
                <a:off x="5248572" y="1153987"/>
                <a:ext cx="6435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</a:t>
                </a:r>
                <a:endParaRPr lang="ru-RU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E2A944A-1AF7-B482-4F12-E483B39C445C}"/>
                  </a:ext>
                </a:extLst>
              </p:cNvPr>
              <p:cNvSpPr txBox="1"/>
              <p:nvPr/>
            </p:nvSpPr>
            <p:spPr>
              <a:xfrm>
                <a:off x="5380356" y="1068777"/>
                <a:ext cx="6435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-</a:t>
                </a:r>
                <a:endParaRPr lang="ru-RU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850A82-13DD-166A-0C08-DAA48288DFD7}"/>
                </a:ext>
              </a:extLst>
            </p:cNvPr>
            <p:cNvSpPr txBox="1"/>
            <p:nvPr/>
          </p:nvSpPr>
          <p:spPr>
            <a:xfrm>
              <a:off x="184774" y="2210044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/>
                <a:t>-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F4CA6E-3C8C-C1A9-0C6E-DEFDB0D5145C}"/>
                </a:ext>
              </a:extLst>
            </p:cNvPr>
            <p:cNvSpPr txBox="1"/>
            <p:nvPr/>
          </p:nvSpPr>
          <p:spPr>
            <a:xfrm>
              <a:off x="5742099" y="226081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/>
                <a:t>+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7561C6-B827-23CE-74E8-DF7A9864056E}"/>
                </a:ext>
              </a:extLst>
            </p:cNvPr>
            <p:cNvSpPr txBox="1"/>
            <p:nvPr/>
          </p:nvSpPr>
          <p:spPr>
            <a:xfrm>
              <a:off x="2380763" y="5361275"/>
              <a:ext cx="1344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Сепаратор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CEB946-C47C-10D7-B860-4BC44911A9DC}"/>
                </a:ext>
              </a:extLst>
            </p:cNvPr>
            <p:cNvSpPr txBox="1"/>
            <p:nvPr/>
          </p:nvSpPr>
          <p:spPr>
            <a:xfrm>
              <a:off x="486317" y="5086131"/>
              <a:ext cx="17871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Графит</a:t>
              </a:r>
            </a:p>
            <a:p>
              <a:pPr algn="ctr"/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Анод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601C88-9E0E-0583-06B2-5EFA7A5CE0E3}"/>
                </a:ext>
              </a:extLst>
            </p:cNvPr>
            <p:cNvSpPr txBox="1"/>
            <p:nvPr/>
          </p:nvSpPr>
          <p:spPr>
            <a:xfrm>
              <a:off x="3708635" y="5091206"/>
              <a:ext cx="20832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LiCoO2</a:t>
              </a:r>
            </a:p>
            <a:p>
              <a:pPr algn="ctr"/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Катод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Стрелка: влево 40">
              <a:extLst>
                <a:ext uri="{FF2B5EF4-FFF2-40B4-BE49-F238E27FC236}">
                  <a16:creationId xmlns:a16="http://schemas.microsoft.com/office/drawing/2014/main" id="{BBD2AA21-86CA-3FC1-CF7D-BCA87EA9EA38}"/>
                </a:ext>
              </a:extLst>
            </p:cNvPr>
            <p:cNvSpPr/>
            <p:nvPr/>
          </p:nvSpPr>
          <p:spPr>
            <a:xfrm>
              <a:off x="2243997" y="3049591"/>
              <a:ext cx="1639957" cy="119913"/>
            </a:xfrm>
            <a:prstGeom prst="leftArrow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Стрелка: влево 41">
              <a:extLst>
                <a:ext uri="{FF2B5EF4-FFF2-40B4-BE49-F238E27FC236}">
                  <a16:creationId xmlns:a16="http://schemas.microsoft.com/office/drawing/2014/main" id="{814F8D86-87DC-7133-D43F-EB9CE5C73518}"/>
                </a:ext>
              </a:extLst>
            </p:cNvPr>
            <p:cNvSpPr/>
            <p:nvPr/>
          </p:nvSpPr>
          <p:spPr>
            <a:xfrm>
              <a:off x="2239475" y="3617776"/>
              <a:ext cx="1639957" cy="119913"/>
            </a:xfrm>
            <a:prstGeom prst="leftArrow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Стрелка: влево 42">
              <a:extLst>
                <a:ext uri="{FF2B5EF4-FFF2-40B4-BE49-F238E27FC236}">
                  <a16:creationId xmlns:a16="http://schemas.microsoft.com/office/drawing/2014/main" id="{2BAF953E-2323-7886-E193-70757A4FAC2E}"/>
                </a:ext>
              </a:extLst>
            </p:cNvPr>
            <p:cNvSpPr/>
            <p:nvPr/>
          </p:nvSpPr>
          <p:spPr>
            <a:xfrm rot="10800000">
              <a:off x="2244844" y="4178668"/>
              <a:ext cx="1639957" cy="119913"/>
            </a:xfrm>
            <a:prstGeom prst="leftArrow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Стрелка: влево 43">
              <a:extLst>
                <a:ext uri="{FF2B5EF4-FFF2-40B4-BE49-F238E27FC236}">
                  <a16:creationId xmlns:a16="http://schemas.microsoft.com/office/drawing/2014/main" id="{7064914D-170E-E159-C5FF-D53DCC53DF33}"/>
                </a:ext>
              </a:extLst>
            </p:cNvPr>
            <p:cNvSpPr/>
            <p:nvPr/>
          </p:nvSpPr>
          <p:spPr>
            <a:xfrm rot="10800000">
              <a:off x="2234321" y="4774664"/>
              <a:ext cx="1639957" cy="119913"/>
            </a:xfrm>
            <a:prstGeom prst="leftArrow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Блок-схема: узел 44">
              <a:extLst>
                <a:ext uri="{FF2B5EF4-FFF2-40B4-BE49-F238E27FC236}">
                  <a16:creationId xmlns:a16="http://schemas.microsoft.com/office/drawing/2014/main" id="{9133E41A-2CF1-A394-DF22-23CEBAA9A0F7}"/>
                </a:ext>
              </a:extLst>
            </p:cNvPr>
            <p:cNvSpPr/>
            <p:nvPr/>
          </p:nvSpPr>
          <p:spPr>
            <a:xfrm>
              <a:off x="2076225" y="3037527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Блок-схема: узел 45">
              <a:extLst>
                <a:ext uri="{FF2B5EF4-FFF2-40B4-BE49-F238E27FC236}">
                  <a16:creationId xmlns:a16="http://schemas.microsoft.com/office/drawing/2014/main" id="{94F66318-4CFD-3727-FACC-3B20D46715A7}"/>
                </a:ext>
              </a:extLst>
            </p:cNvPr>
            <p:cNvSpPr/>
            <p:nvPr/>
          </p:nvSpPr>
          <p:spPr>
            <a:xfrm>
              <a:off x="2069976" y="3604692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Блок-схема: узел 46">
              <a:extLst>
                <a:ext uri="{FF2B5EF4-FFF2-40B4-BE49-F238E27FC236}">
                  <a16:creationId xmlns:a16="http://schemas.microsoft.com/office/drawing/2014/main" id="{22761167-6BDB-FF1F-9BCE-324E348CE13F}"/>
                </a:ext>
              </a:extLst>
            </p:cNvPr>
            <p:cNvSpPr/>
            <p:nvPr/>
          </p:nvSpPr>
          <p:spPr>
            <a:xfrm>
              <a:off x="3944513" y="4160750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Блок-схема: узел 47">
              <a:extLst>
                <a:ext uri="{FF2B5EF4-FFF2-40B4-BE49-F238E27FC236}">
                  <a16:creationId xmlns:a16="http://schemas.microsoft.com/office/drawing/2014/main" id="{382A591B-7D33-A8E6-C72B-ED0E16DCBFDB}"/>
                </a:ext>
              </a:extLst>
            </p:cNvPr>
            <p:cNvSpPr/>
            <p:nvPr/>
          </p:nvSpPr>
          <p:spPr>
            <a:xfrm>
              <a:off x="3944146" y="4766976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069A1A45-57CA-623A-1368-461D1D291570}"/>
                </a:ext>
              </a:extLst>
            </p:cNvPr>
            <p:cNvGrpSpPr/>
            <p:nvPr/>
          </p:nvGrpSpPr>
          <p:grpSpPr>
            <a:xfrm>
              <a:off x="2540775" y="2649798"/>
              <a:ext cx="444770" cy="490182"/>
              <a:chOff x="4041059" y="2035896"/>
              <a:chExt cx="442871" cy="47706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62237E-7D1B-EAF5-F85F-3CF6387E30EF}"/>
                  </a:ext>
                </a:extLst>
              </p:cNvPr>
              <p:cNvSpPr txBox="1"/>
              <p:nvPr/>
            </p:nvSpPr>
            <p:spPr>
              <a:xfrm>
                <a:off x="4041059" y="2143626"/>
                <a:ext cx="33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</a:t>
                </a:r>
                <a:endParaRPr lang="ru-RU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2F570C-7E9A-8D4A-EF0B-E3633DA21FB5}"/>
                  </a:ext>
                </a:extLst>
              </p:cNvPr>
              <p:cNvSpPr txBox="1"/>
              <p:nvPr/>
            </p:nvSpPr>
            <p:spPr>
              <a:xfrm>
                <a:off x="4183848" y="203589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  <a:endParaRPr lang="ru-RU" dirty="0"/>
              </a:p>
            </p:txBody>
          </p:sp>
        </p:grp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F399746C-ECA7-3CBE-C301-FFF28521337D}"/>
                </a:ext>
              </a:extLst>
            </p:cNvPr>
            <p:cNvGrpSpPr/>
            <p:nvPr/>
          </p:nvGrpSpPr>
          <p:grpSpPr>
            <a:xfrm>
              <a:off x="2279604" y="3234309"/>
              <a:ext cx="444770" cy="490182"/>
              <a:chOff x="4041059" y="2059124"/>
              <a:chExt cx="442871" cy="47706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346E58A-F2A2-70C1-9BE1-5CC90ECFB7EA}"/>
                  </a:ext>
                </a:extLst>
              </p:cNvPr>
              <p:cNvSpPr txBox="1"/>
              <p:nvPr/>
            </p:nvSpPr>
            <p:spPr>
              <a:xfrm>
                <a:off x="4041059" y="2166854"/>
                <a:ext cx="33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</a:t>
                </a:r>
                <a:endParaRPr lang="ru-RU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8A0AEF7-171D-8585-1DC4-EAA8D08CE488}"/>
                  </a:ext>
                </a:extLst>
              </p:cNvPr>
              <p:cNvSpPr txBox="1"/>
              <p:nvPr/>
            </p:nvSpPr>
            <p:spPr>
              <a:xfrm>
                <a:off x="4183848" y="205912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  <a:endParaRPr lang="ru-RU" dirty="0"/>
              </a:p>
            </p:txBody>
          </p:sp>
        </p:grp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B5C5A13A-CAEF-7D4A-9EA2-02E7711E24B1}"/>
                </a:ext>
              </a:extLst>
            </p:cNvPr>
            <p:cNvGrpSpPr/>
            <p:nvPr/>
          </p:nvGrpSpPr>
          <p:grpSpPr>
            <a:xfrm>
              <a:off x="3249013" y="3795576"/>
              <a:ext cx="444770" cy="466315"/>
              <a:chOff x="4041059" y="2059124"/>
              <a:chExt cx="442871" cy="453834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155C66-96BF-9406-8EBD-19ED9F80541A}"/>
                  </a:ext>
                </a:extLst>
              </p:cNvPr>
              <p:cNvSpPr txBox="1"/>
              <p:nvPr/>
            </p:nvSpPr>
            <p:spPr>
              <a:xfrm>
                <a:off x="4041059" y="2143626"/>
                <a:ext cx="33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</a:t>
                </a:r>
                <a:endParaRPr lang="ru-RU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37285E-2B3F-8563-18E9-B2BEEA9FEB8F}"/>
                  </a:ext>
                </a:extLst>
              </p:cNvPr>
              <p:cNvSpPr txBox="1"/>
              <p:nvPr/>
            </p:nvSpPr>
            <p:spPr>
              <a:xfrm>
                <a:off x="4183848" y="205912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  <a:endParaRPr lang="ru-RU" dirty="0"/>
              </a:p>
            </p:txBody>
          </p:sp>
        </p:grp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8F91119C-EDE3-843D-BB05-9E724352DF7E}"/>
                </a:ext>
              </a:extLst>
            </p:cNvPr>
            <p:cNvGrpSpPr/>
            <p:nvPr/>
          </p:nvGrpSpPr>
          <p:grpSpPr>
            <a:xfrm>
              <a:off x="3102652" y="4389586"/>
              <a:ext cx="444770" cy="490182"/>
              <a:chOff x="4041059" y="2059124"/>
              <a:chExt cx="442871" cy="47706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D5CEDB5-9E05-149C-9966-9955C3F09E33}"/>
                  </a:ext>
                </a:extLst>
              </p:cNvPr>
              <p:cNvSpPr txBox="1"/>
              <p:nvPr/>
            </p:nvSpPr>
            <p:spPr>
              <a:xfrm>
                <a:off x="4041059" y="2166854"/>
                <a:ext cx="33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</a:t>
                </a:r>
                <a:endParaRPr lang="ru-RU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BCAC47A-175A-CEFC-AE57-7447168BB2C3}"/>
                  </a:ext>
                </a:extLst>
              </p:cNvPr>
              <p:cNvSpPr txBox="1"/>
              <p:nvPr/>
            </p:nvSpPr>
            <p:spPr>
              <a:xfrm>
                <a:off x="4183848" y="205912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  <a:endParaRPr lang="ru-RU" dirty="0"/>
              </a:p>
            </p:txBody>
          </p:sp>
        </p:grpSp>
        <p:sp>
          <p:nvSpPr>
            <p:cNvPr id="53" name="Блок-схема: узел 52">
              <a:extLst>
                <a:ext uri="{FF2B5EF4-FFF2-40B4-BE49-F238E27FC236}">
                  <a16:creationId xmlns:a16="http://schemas.microsoft.com/office/drawing/2014/main" id="{EEA39FB6-2ED7-AE03-7CA1-BDDAD80CB463}"/>
                </a:ext>
              </a:extLst>
            </p:cNvPr>
            <p:cNvSpPr/>
            <p:nvPr/>
          </p:nvSpPr>
          <p:spPr>
            <a:xfrm>
              <a:off x="4862963" y="3049314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Блок-схема: узел 53">
              <a:extLst>
                <a:ext uri="{FF2B5EF4-FFF2-40B4-BE49-F238E27FC236}">
                  <a16:creationId xmlns:a16="http://schemas.microsoft.com/office/drawing/2014/main" id="{0545CAEA-4F2A-EC74-BBC1-3A9F12DF5214}"/>
                </a:ext>
              </a:extLst>
            </p:cNvPr>
            <p:cNvSpPr/>
            <p:nvPr/>
          </p:nvSpPr>
          <p:spPr>
            <a:xfrm>
              <a:off x="4633575" y="3323990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Блок-схема: узел 54">
              <a:extLst>
                <a:ext uri="{FF2B5EF4-FFF2-40B4-BE49-F238E27FC236}">
                  <a16:creationId xmlns:a16="http://schemas.microsoft.com/office/drawing/2014/main" id="{49B50DCA-AE7D-A800-E839-46D8D2AA4CD4}"/>
                </a:ext>
              </a:extLst>
            </p:cNvPr>
            <p:cNvSpPr/>
            <p:nvPr/>
          </p:nvSpPr>
          <p:spPr>
            <a:xfrm>
              <a:off x="5117607" y="3858606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Блок-схема: узел 55">
              <a:extLst>
                <a:ext uri="{FF2B5EF4-FFF2-40B4-BE49-F238E27FC236}">
                  <a16:creationId xmlns:a16="http://schemas.microsoft.com/office/drawing/2014/main" id="{F444C872-D749-C7BD-7799-7D1B8408CAC6}"/>
                </a:ext>
              </a:extLst>
            </p:cNvPr>
            <p:cNvSpPr/>
            <p:nvPr/>
          </p:nvSpPr>
          <p:spPr>
            <a:xfrm>
              <a:off x="5104981" y="4707780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Блок-схема: узел 56">
              <a:extLst>
                <a:ext uri="{FF2B5EF4-FFF2-40B4-BE49-F238E27FC236}">
                  <a16:creationId xmlns:a16="http://schemas.microsoft.com/office/drawing/2014/main" id="{58C7B1F2-34C9-57B5-4F44-C706BB372100}"/>
                </a:ext>
              </a:extLst>
            </p:cNvPr>
            <p:cNvSpPr/>
            <p:nvPr/>
          </p:nvSpPr>
          <p:spPr>
            <a:xfrm>
              <a:off x="4377953" y="4146398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Блок-схема: узел 57">
              <a:extLst>
                <a:ext uri="{FF2B5EF4-FFF2-40B4-BE49-F238E27FC236}">
                  <a16:creationId xmlns:a16="http://schemas.microsoft.com/office/drawing/2014/main" id="{8868E4D5-41D5-2B62-E802-926A99B548A0}"/>
                </a:ext>
              </a:extLst>
            </p:cNvPr>
            <p:cNvSpPr/>
            <p:nvPr/>
          </p:nvSpPr>
          <p:spPr>
            <a:xfrm>
              <a:off x="4619757" y="4692223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Блок-схема: узел 58">
              <a:extLst>
                <a:ext uri="{FF2B5EF4-FFF2-40B4-BE49-F238E27FC236}">
                  <a16:creationId xmlns:a16="http://schemas.microsoft.com/office/drawing/2014/main" id="{DC1389DB-D845-1226-B752-AB501F202141}"/>
                </a:ext>
              </a:extLst>
            </p:cNvPr>
            <p:cNvSpPr/>
            <p:nvPr/>
          </p:nvSpPr>
          <p:spPr>
            <a:xfrm>
              <a:off x="4379178" y="3055848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Блок-схема: узел 59">
              <a:extLst>
                <a:ext uri="{FF2B5EF4-FFF2-40B4-BE49-F238E27FC236}">
                  <a16:creationId xmlns:a16="http://schemas.microsoft.com/office/drawing/2014/main" id="{4BD3C894-2DA1-8E0E-9407-53637BBED6F0}"/>
                </a:ext>
              </a:extLst>
            </p:cNvPr>
            <p:cNvSpPr/>
            <p:nvPr/>
          </p:nvSpPr>
          <p:spPr>
            <a:xfrm>
              <a:off x="4870311" y="3578579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Блок-схема: узел 60">
              <a:extLst>
                <a:ext uri="{FF2B5EF4-FFF2-40B4-BE49-F238E27FC236}">
                  <a16:creationId xmlns:a16="http://schemas.microsoft.com/office/drawing/2014/main" id="{2A6B4485-AA52-F173-604A-67C904E74925}"/>
                </a:ext>
              </a:extLst>
            </p:cNvPr>
            <p:cNvSpPr/>
            <p:nvPr/>
          </p:nvSpPr>
          <p:spPr>
            <a:xfrm>
              <a:off x="4865539" y="4408481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Блок-схема: узел 61">
              <a:extLst>
                <a:ext uri="{FF2B5EF4-FFF2-40B4-BE49-F238E27FC236}">
                  <a16:creationId xmlns:a16="http://schemas.microsoft.com/office/drawing/2014/main" id="{5F0560C1-0AD9-1238-8364-F42A41A1EC51}"/>
                </a:ext>
              </a:extLst>
            </p:cNvPr>
            <p:cNvSpPr/>
            <p:nvPr/>
          </p:nvSpPr>
          <p:spPr>
            <a:xfrm>
              <a:off x="4627411" y="3865328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1219BE78-6F88-D4CA-E9F0-6E2303784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758" y="2786233"/>
              <a:ext cx="1581230" cy="1714043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D05D4202-288D-ECA2-268C-9D9C0CEEA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7" b="32418"/>
            <a:stretch/>
          </p:blipFill>
          <p:spPr>
            <a:xfrm>
              <a:off x="580888" y="4425004"/>
              <a:ext cx="1581230" cy="600857"/>
            </a:xfrm>
            <a:prstGeom prst="rect">
              <a:avLst/>
            </a:prstGeom>
          </p:spPr>
        </p:pic>
        <p:sp>
          <p:nvSpPr>
            <p:cNvPr id="65" name="Блок-схема: узел 64">
              <a:extLst>
                <a:ext uri="{FF2B5EF4-FFF2-40B4-BE49-F238E27FC236}">
                  <a16:creationId xmlns:a16="http://schemas.microsoft.com/office/drawing/2014/main" id="{E1B67270-8FBE-F18C-1853-7A4EE7FD4B70}"/>
                </a:ext>
              </a:extLst>
            </p:cNvPr>
            <p:cNvSpPr/>
            <p:nvPr/>
          </p:nvSpPr>
          <p:spPr>
            <a:xfrm>
              <a:off x="1430023" y="2935666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Блок-схема: узел 65">
              <a:extLst>
                <a:ext uri="{FF2B5EF4-FFF2-40B4-BE49-F238E27FC236}">
                  <a16:creationId xmlns:a16="http://schemas.microsoft.com/office/drawing/2014/main" id="{C235A71A-9915-9E89-938A-BC4B30DC937A}"/>
                </a:ext>
              </a:extLst>
            </p:cNvPr>
            <p:cNvSpPr/>
            <p:nvPr/>
          </p:nvSpPr>
          <p:spPr>
            <a:xfrm>
              <a:off x="1027847" y="3133786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Блок-схема: узел 66">
              <a:extLst>
                <a:ext uri="{FF2B5EF4-FFF2-40B4-BE49-F238E27FC236}">
                  <a16:creationId xmlns:a16="http://schemas.microsoft.com/office/drawing/2014/main" id="{9BF9614B-590E-1677-A951-882197A347B9}"/>
                </a:ext>
              </a:extLst>
            </p:cNvPr>
            <p:cNvSpPr/>
            <p:nvPr/>
          </p:nvSpPr>
          <p:spPr>
            <a:xfrm>
              <a:off x="1192924" y="3710811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Блок-схема: узел 67">
              <a:extLst>
                <a:ext uri="{FF2B5EF4-FFF2-40B4-BE49-F238E27FC236}">
                  <a16:creationId xmlns:a16="http://schemas.microsoft.com/office/drawing/2014/main" id="{A24A0B04-33CF-C498-49C1-C9F7995545A8}"/>
                </a:ext>
              </a:extLst>
            </p:cNvPr>
            <p:cNvSpPr/>
            <p:nvPr/>
          </p:nvSpPr>
          <p:spPr>
            <a:xfrm>
              <a:off x="1588966" y="3510818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Блок-схема: узел 68">
              <a:extLst>
                <a:ext uri="{FF2B5EF4-FFF2-40B4-BE49-F238E27FC236}">
                  <a16:creationId xmlns:a16="http://schemas.microsoft.com/office/drawing/2014/main" id="{208255A1-3D64-2BBA-985C-F4BE5AF301FF}"/>
                </a:ext>
              </a:extLst>
            </p:cNvPr>
            <p:cNvSpPr/>
            <p:nvPr/>
          </p:nvSpPr>
          <p:spPr>
            <a:xfrm>
              <a:off x="820578" y="4066262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Блок-схема: узел 69">
              <a:extLst>
                <a:ext uri="{FF2B5EF4-FFF2-40B4-BE49-F238E27FC236}">
                  <a16:creationId xmlns:a16="http://schemas.microsoft.com/office/drawing/2014/main" id="{A9D8B78E-189A-4D77-F7CF-32BA2B2CFD9B}"/>
                </a:ext>
              </a:extLst>
            </p:cNvPr>
            <p:cNvSpPr/>
            <p:nvPr/>
          </p:nvSpPr>
          <p:spPr>
            <a:xfrm>
              <a:off x="1028776" y="4211437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Блок-схема: узел 70">
              <a:extLst>
                <a:ext uri="{FF2B5EF4-FFF2-40B4-BE49-F238E27FC236}">
                  <a16:creationId xmlns:a16="http://schemas.microsoft.com/office/drawing/2014/main" id="{04D2321A-AEE7-D5C6-6C11-3D2E12E74BE8}"/>
                </a:ext>
              </a:extLst>
            </p:cNvPr>
            <p:cNvSpPr/>
            <p:nvPr/>
          </p:nvSpPr>
          <p:spPr>
            <a:xfrm>
              <a:off x="1636307" y="4148423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Блок-схема: узел 71">
              <a:extLst>
                <a:ext uri="{FF2B5EF4-FFF2-40B4-BE49-F238E27FC236}">
                  <a16:creationId xmlns:a16="http://schemas.microsoft.com/office/drawing/2014/main" id="{25607BAA-6DAB-9ABD-BDBD-4DC1A7A818FE}"/>
                </a:ext>
              </a:extLst>
            </p:cNvPr>
            <p:cNvSpPr/>
            <p:nvPr/>
          </p:nvSpPr>
          <p:spPr>
            <a:xfrm>
              <a:off x="1504570" y="4762950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>
              <a:extLst>
                <a:ext uri="{FF2B5EF4-FFF2-40B4-BE49-F238E27FC236}">
                  <a16:creationId xmlns:a16="http://schemas.microsoft.com/office/drawing/2014/main" id="{81E2BE58-52DA-45C7-D94F-4F7ED101DA82}"/>
                </a:ext>
              </a:extLst>
            </p:cNvPr>
            <p:cNvSpPr/>
            <p:nvPr/>
          </p:nvSpPr>
          <p:spPr>
            <a:xfrm>
              <a:off x="1285726" y="4628151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CD2C4E69-9D68-1C0F-7E9E-7A8A3ABD6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61" y="966883"/>
            <a:ext cx="3165090" cy="2003502"/>
          </a:xfrm>
          <a:prstGeom prst="rect">
            <a:avLst/>
          </a:prstGeom>
          <a:noFill/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5D4B8549-0336-09FF-E7C9-60B53CC0A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19" y="4890106"/>
            <a:ext cx="3308221" cy="1796306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82037F5-8164-9C93-2BD4-942F659233E2}"/>
              </a:ext>
            </a:extLst>
          </p:cNvPr>
          <p:cNvSpPr txBox="1"/>
          <p:nvPr/>
        </p:nvSpPr>
        <p:spPr>
          <a:xfrm>
            <a:off x="1129027" y="6010289"/>
            <a:ext cx="4099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Схема литий-ионного аккумулятора</a:t>
            </a:r>
          </a:p>
        </p:txBody>
      </p:sp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92B4CDA9-86A2-4E59-131B-00A181278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01" y="2986823"/>
            <a:ext cx="3079166" cy="1517413"/>
          </a:xfrm>
          <a:prstGeom prst="rect">
            <a:avLst/>
          </a:prstGeom>
        </p:spPr>
      </p:pic>
      <p:cxnSp>
        <p:nvCxnSpPr>
          <p:cNvPr id="177" name="Прямая со стрелкой 176">
            <a:extLst>
              <a:ext uri="{FF2B5EF4-FFF2-40B4-BE49-F238E27FC236}">
                <a16:creationId xmlns:a16="http://schemas.microsoft.com/office/drawing/2014/main" id="{72BAADEF-A8D3-1257-CBD3-7F55BB915F1A}"/>
              </a:ext>
            </a:extLst>
          </p:cNvPr>
          <p:cNvCxnSpPr>
            <a:cxnSpLocks/>
          </p:cNvCxnSpPr>
          <p:nvPr/>
        </p:nvCxnSpPr>
        <p:spPr>
          <a:xfrm flipV="1">
            <a:off x="6112771" y="2795210"/>
            <a:ext cx="867451" cy="950319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Прямая со стрелкой 177">
            <a:extLst>
              <a:ext uri="{FF2B5EF4-FFF2-40B4-BE49-F238E27FC236}">
                <a16:creationId xmlns:a16="http://schemas.microsoft.com/office/drawing/2014/main" id="{83435665-20AA-30A7-713F-7B81E85EADCC}"/>
              </a:ext>
            </a:extLst>
          </p:cNvPr>
          <p:cNvCxnSpPr>
            <a:cxnSpLocks/>
            <a:endCxn id="175" idx="1"/>
          </p:cNvCxnSpPr>
          <p:nvPr/>
        </p:nvCxnSpPr>
        <p:spPr>
          <a:xfrm flipV="1">
            <a:off x="6112771" y="3745530"/>
            <a:ext cx="2251930" cy="9758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>
            <a:extLst>
              <a:ext uri="{FF2B5EF4-FFF2-40B4-BE49-F238E27FC236}">
                <a16:creationId xmlns:a16="http://schemas.microsoft.com/office/drawing/2014/main" id="{F08A5467-C6C5-450E-94A1-F547B0FEAF5F}"/>
              </a:ext>
            </a:extLst>
          </p:cNvPr>
          <p:cNvCxnSpPr>
            <a:cxnSpLocks/>
          </p:cNvCxnSpPr>
          <p:nvPr/>
        </p:nvCxnSpPr>
        <p:spPr>
          <a:xfrm>
            <a:off x="6112377" y="3763339"/>
            <a:ext cx="945420" cy="97916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11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44F43-EE66-89AE-F294-079ECDDD7E06}"/>
              </a:ext>
            </a:extLst>
          </p:cNvPr>
          <p:cNvSpPr txBox="1"/>
          <p:nvPr/>
        </p:nvSpPr>
        <p:spPr>
          <a:xfrm>
            <a:off x="1767739" y="1074007"/>
            <a:ext cx="893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Объем рынка литий-ионных аккумуляторов превысил 63 млрд 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$ </a:t>
            </a:r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в 2023 году и, по прогнозам, увеличится более чем на 16,5% в годовом исчислении в период с 2024 по 2032 год 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DC883C-CCEB-0277-DA0A-7D1D9A13E8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917"/>
          <a:stretch/>
        </p:blipFill>
        <p:spPr>
          <a:xfrm>
            <a:off x="180286" y="2741986"/>
            <a:ext cx="6404038" cy="2868939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76EA340-C2EA-A0BF-3346-CB31AE4DA2E7}"/>
              </a:ext>
            </a:extLst>
          </p:cNvPr>
          <p:cNvGrpSpPr/>
          <p:nvPr/>
        </p:nvGrpSpPr>
        <p:grpSpPr>
          <a:xfrm>
            <a:off x="6998325" y="2967283"/>
            <a:ext cx="3055307" cy="2643643"/>
            <a:chOff x="7604911" y="2779414"/>
            <a:chExt cx="2447131" cy="209135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0D5E097-E22A-1E67-F277-32D2D2DC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006" t="5506" r="28754" b="11278"/>
            <a:stretch/>
          </p:blipFill>
          <p:spPr>
            <a:xfrm>
              <a:off x="7604911" y="2779414"/>
              <a:ext cx="2197444" cy="209135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FD5DE1EB-76D6-B314-4439-58835F702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2761" r="93626"/>
            <a:stretch/>
          </p:blipFill>
          <p:spPr>
            <a:xfrm>
              <a:off x="9602004" y="3133125"/>
              <a:ext cx="450038" cy="24692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B57506-569C-4189-CA74-267BE1C757EC}"/>
              </a:ext>
            </a:extLst>
          </p:cNvPr>
          <p:cNvSpPr txBox="1"/>
          <p:nvPr/>
        </p:nvSpPr>
        <p:spPr>
          <a:xfrm>
            <a:off x="7255593" y="6210944"/>
            <a:ext cx="492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ru-RU" sz="1800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По данным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</a:t>
            </a:r>
            <a:r>
              <a:rPr lang="ru-RU" sz="1800" dirty="0" err="1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randviewresearch</a:t>
            </a:r>
            <a:endParaRPr lang="ru-RU" sz="1800" dirty="0">
              <a:solidFill>
                <a:schemeClr val="accent3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87C37-385F-68C9-64C8-474FE47DD5AF}"/>
              </a:ext>
            </a:extLst>
          </p:cNvPr>
          <p:cNvSpPr txBox="1"/>
          <p:nvPr/>
        </p:nvSpPr>
        <p:spPr>
          <a:xfrm>
            <a:off x="552146" y="2339265"/>
            <a:ext cx="5678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Объем рынка литий-ионных аккумуляторов в разбивке по химическому составу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</a:p>
          <a:p>
            <a:pPr algn="ctr"/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2022-2032 (</a:t>
            </a:r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мл</a:t>
            </a:r>
            <a:r>
              <a:rPr lang="ru-RU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рд</a:t>
            </a:r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$)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3AA030-F5F3-3B14-21EF-CA141F9FBD51}"/>
              </a:ext>
            </a:extLst>
          </p:cNvPr>
          <p:cNvSpPr txBox="1"/>
          <p:nvPr/>
        </p:nvSpPr>
        <p:spPr>
          <a:xfrm>
            <a:off x="6508124" y="2334701"/>
            <a:ext cx="5678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Доля рынка литий-ионных аккумуляторов по областям применения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2023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286CD0-2F5B-405E-A556-41F6F077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49" t="89616" r="89350" b="-1342"/>
          <a:stretch/>
        </p:blipFill>
        <p:spPr>
          <a:xfrm>
            <a:off x="295275" y="5615733"/>
            <a:ext cx="390525" cy="5492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D9504-0D5F-6397-0FFB-396E12C3D4D0}"/>
              </a:ext>
            </a:extLst>
          </p:cNvPr>
          <p:cNvSpPr txBox="1"/>
          <p:nvPr/>
        </p:nvSpPr>
        <p:spPr>
          <a:xfrm>
            <a:off x="685800" y="5694719"/>
            <a:ext cx="1964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LFP – LiFePO4</a:t>
            </a:r>
            <a:endParaRPr lang="ru-RU" sz="160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222B520-11EF-CF7D-C4C8-D32EB593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1" t="91150" r="74191" b="731"/>
          <a:stretch/>
        </p:blipFill>
        <p:spPr>
          <a:xfrm>
            <a:off x="439379" y="6098767"/>
            <a:ext cx="246421" cy="3802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ABAC36D-6C1B-1C5F-393D-EABD01A2B2D8}"/>
              </a:ext>
            </a:extLst>
          </p:cNvPr>
          <p:cNvSpPr txBox="1"/>
          <p:nvPr/>
        </p:nvSpPr>
        <p:spPr>
          <a:xfrm>
            <a:off x="685799" y="6104856"/>
            <a:ext cx="1964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LCO – LiCoO2</a:t>
            </a:r>
            <a:endParaRPr lang="ru-RU" sz="16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8378F27-77D5-CEC5-2C20-8C662414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69" t="90262" r="58343" b="1853"/>
          <a:stretch/>
        </p:blipFill>
        <p:spPr>
          <a:xfrm>
            <a:off x="454593" y="6421993"/>
            <a:ext cx="246421" cy="36933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120C3FB-9757-BFA0-88E5-E0352C30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37" t="87968" r="42862" b="306"/>
          <a:stretch/>
        </p:blipFill>
        <p:spPr>
          <a:xfrm>
            <a:off x="3084002" y="5527058"/>
            <a:ext cx="390525" cy="54922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5E61D2C-5AAD-BD1C-A896-C229C2B4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75" t="90146" r="26867"/>
          <a:stretch/>
        </p:blipFill>
        <p:spPr>
          <a:xfrm>
            <a:off x="3202356" y="6037190"/>
            <a:ext cx="253121" cy="46153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3DA74D8-2AAC-B3AF-AB89-C5324CC0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086" t="91143" r="11256" b="1956"/>
          <a:stretch/>
        </p:blipFill>
        <p:spPr>
          <a:xfrm>
            <a:off x="3192831" y="6450568"/>
            <a:ext cx="253121" cy="3232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A00C8FE-8D26-B0BB-62BE-CFB5E6023FB3}"/>
              </a:ext>
            </a:extLst>
          </p:cNvPr>
          <p:cNvSpPr txBox="1"/>
          <p:nvPr/>
        </p:nvSpPr>
        <p:spPr>
          <a:xfrm>
            <a:off x="678193" y="6477779"/>
            <a:ext cx="1964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LCO – </a:t>
            </a:r>
            <a:r>
              <a:rPr lang="en-US" sz="16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Li4Ti5O12</a:t>
            </a:r>
            <a:endParaRPr lang="ru-RU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97DAFE-2790-7C8F-5BE2-5C6DC6DEBC93}"/>
              </a:ext>
            </a:extLst>
          </p:cNvPr>
          <p:cNvSpPr txBox="1"/>
          <p:nvPr/>
        </p:nvSpPr>
        <p:spPr>
          <a:xfrm>
            <a:off x="3484052" y="5693389"/>
            <a:ext cx="2388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NMC – </a:t>
            </a:r>
            <a:r>
              <a:rPr lang="en-US" sz="16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LiNiMnCoO2</a:t>
            </a:r>
            <a:endParaRPr lang="ru-RU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B04160-E565-E3D8-A080-8368A1582C84}"/>
              </a:ext>
            </a:extLst>
          </p:cNvPr>
          <p:cNvSpPr txBox="1"/>
          <p:nvPr/>
        </p:nvSpPr>
        <p:spPr>
          <a:xfrm>
            <a:off x="3484052" y="6111927"/>
            <a:ext cx="2388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NCA – </a:t>
            </a:r>
            <a:r>
              <a:rPr lang="en-US" sz="16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LiNiCoAlO2</a:t>
            </a:r>
            <a:endParaRPr lang="ru-RU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7FF12C-3752-A973-4583-CD46080F8CB1}"/>
              </a:ext>
            </a:extLst>
          </p:cNvPr>
          <p:cNvSpPr txBox="1"/>
          <p:nvPr/>
        </p:nvSpPr>
        <p:spPr>
          <a:xfrm>
            <a:off x="3484052" y="6481346"/>
            <a:ext cx="2388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LMO – </a:t>
            </a:r>
            <a:r>
              <a:rPr lang="en-US" sz="16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LiMn2O4</a:t>
            </a:r>
            <a:endParaRPr lang="ru-RU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C42D39-C8D3-9911-C240-5851EF76A4CB}"/>
              </a:ext>
            </a:extLst>
          </p:cNvPr>
          <p:cNvSpPr txBox="1"/>
          <p:nvPr/>
        </p:nvSpPr>
        <p:spPr>
          <a:xfrm>
            <a:off x="6151505" y="2864071"/>
            <a:ext cx="7381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249</a:t>
            </a:r>
            <a:endParaRPr lang="ru-RU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566DEB-6276-3689-4FE3-1AFA7868345B}"/>
              </a:ext>
            </a:extLst>
          </p:cNvPr>
          <p:cNvSpPr txBox="1"/>
          <p:nvPr/>
        </p:nvSpPr>
        <p:spPr>
          <a:xfrm>
            <a:off x="9947886" y="3373201"/>
            <a:ext cx="2388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Промышленность</a:t>
            </a:r>
            <a:endParaRPr lang="ru-RU" sz="1400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82123B9F-E1A8-8218-2569-C860A1B3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0" t="91898" r="74484" b="1262"/>
          <a:stretch/>
        </p:blipFill>
        <p:spPr>
          <a:xfrm>
            <a:off x="9638521" y="3740581"/>
            <a:ext cx="360121" cy="29492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F118CFB-467F-A62A-1722-4F375A2C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596" t="93246" r="52476" b="1221"/>
          <a:stretch/>
        </p:blipFill>
        <p:spPr>
          <a:xfrm>
            <a:off x="9750583" y="4155878"/>
            <a:ext cx="258148" cy="2385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17A59939-A022-FD4D-6E6E-059909FE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075" t="92439" r="19840" b="1391"/>
          <a:stretch/>
        </p:blipFill>
        <p:spPr>
          <a:xfrm>
            <a:off x="9665680" y="4490669"/>
            <a:ext cx="360122" cy="2660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1222FA1-B333-0C31-6252-46A6DAE9C9F7}"/>
              </a:ext>
            </a:extLst>
          </p:cNvPr>
          <p:cNvSpPr txBox="1"/>
          <p:nvPr/>
        </p:nvSpPr>
        <p:spPr>
          <a:xfrm>
            <a:off x="9955437" y="3751931"/>
            <a:ext cx="2388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Автомобилестроение</a:t>
            </a:r>
            <a:endParaRPr lang="ru-RU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BCF355-D530-048D-0F0B-F05D5CB749B5}"/>
              </a:ext>
            </a:extLst>
          </p:cNvPr>
          <p:cNvSpPr txBox="1"/>
          <p:nvPr/>
        </p:nvSpPr>
        <p:spPr>
          <a:xfrm>
            <a:off x="9956939" y="4084780"/>
            <a:ext cx="2388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Бытовая электроника</a:t>
            </a:r>
            <a:endParaRPr lang="ru-RU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158D63-0C1E-15E1-C97A-DD183A8A22DD}"/>
              </a:ext>
            </a:extLst>
          </p:cNvPr>
          <p:cNvSpPr txBox="1"/>
          <p:nvPr/>
        </p:nvSpPr>
        <p:spPr>
          <a:xfrm>
            <a:off x="9964489" y="4466219"/>
            <a:ext cx="2388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Хранение энергии</a:t>
            </a:r>
            <a:endParaRPr lang="ru-RU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4E358C-082D-13C2-704F-0D69E193EA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93C4940-FD51-D2BD-7639-4319493D6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Анализ мирового рынка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91CFD51-D574-ECAA-C241-DADEE09A4182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F5147AC-A6BF-A9F5-DE7B-4824B5FF33CD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9206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E379F0-94C8-D442-B664-FF23A914C6C4}"/>
              </a:ext>
            </a:extLst>
          </p:cNvPr>
          <p:cNvSpPr txBox="1"/>
          <p:nvPr/>
        </p:nvSpPr>
        <p:spPr>
          <a:xfrm>
            <a:off x="589384" y="1507792"/>
            <a:ext cx="61835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АО «АККУМУЛЯТОРНАЯ КОМПАНИЯ «РИГЕЛЬ»</a:t>
            </a:r>
          </a:p>
          <a:p>
            <a:pPr algn="l" fontAlgn="base"/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ПАО «ЭНЕРГИЯ»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АО «УРАЛЭЛЕМЕНТ»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АО «НИАИ «ИСТОЧНИК»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ООО «СОТЕЛКОМ»</a:t>
            </a:r>
          </a:p>
          <a:p>
            <a:pPr algn="l" fontAlgn="base"/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ООО «КЛИНПАУЭР»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ООО НПО «СВОБОДНАЯ ЭНЕРГИЯ»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4AF8C7-E6D9-892B-A7D9-FBD16E6D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97" y="1378389"/>
            <a:ext cx="2305615" cy="6666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3AF766-57A5-8B98-985A-EDDC5169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15" y="2045073"/>
            <a:ext cx="2550059" cy="6375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C5FE86-719C-4C45-4110-BBFB9472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637" y="2413121"/>
            <a:ext cx="1817955" cy="102177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3C3DB3-D133-74E1-4476-846CAD62E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26" y="3086100"/>
            <a:ext cx="1989948" cy="85283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3A3B66-1858-5AAD-021D-818D9E321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696" y="3933529"/>
            <a:ext cx="3366193" cy="605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B6D561-D402-81C1-F280-099C3FE9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347" y="4484811"/>
            <a:ext cx="1415315" cy="7574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CBAA60-5703-76FA-8133-D15B2BA50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864" y="5079561"/>
            <a:ext cx="2095500" cy="800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C1F984-4789-8B9F-0FC0-FFEAFD33516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D984CF2-8BA4-4A6B-EF23-BABA211255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Потенциальные покупатели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732715B-0ED7-C3CB-F806-67D423321DB2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89F98B-4D4C-CCB0-2698-1134B549742D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0856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2670BB-8AAD-9C0D-3702-16887EAD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37819-2294-66BA-4A50-C3CF2717BD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Кремний – перспективный анодный материал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31A9F02-53C4-6067-CF14-6B0E5921F439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55FE33-56FD-85EC-B50B-7ECBD8D7EC90}"/>
              </a:ext>
            </a:extLst>
          </p:cNvPr>
          <p:cNvSpPr txBox="1"/>
          <p:nvPr/>
        </p:nvSpPr>
        <p:spPr>
          <a:xfrm>
            <a:off x="6875625" y="1562427"/>
            <a:ext cx="5316375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Преимущества кремния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* 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endParaRPr lang="ru-RU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Недорогой материал</a:t>
            </a:r>
            <a:endParaRPr lang="ru-RU" sz="32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Обладает чрезвычайно высокой удельной емкостью (4200 мАч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г) (у графита, который используется в современных аккумуляторах удельная емкость 395 мАч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г)</a:t>
            </a:r>
          </a:p>
          <a:p>
            <a:pPr algn="ctr">
              <a:lnSpc>
                <a:spcPct val="150000"/>
              </a:lnSpc>
            </a:pP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E1FC1E0-35E9-6A1C-7CAB-D3F384BE99F5}"/>
              </a:ext>
            </a:extLst>
          </p:cNvPr>
          <p:cNvSpPr/>
          <p:nvPr/>
        </p:nvSpPr>
        <p:spPr>
          <a:xfrm>
            <a:off x="10987313" y="8417"/>
            <a:ext cx="936101" cy="75915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9ABF7-A808-25B6-6113-546E6D843FFF}"/>
              </a:ext>
            </a:extLst>
          </p:cNvPr>
          <p:cNvSpPr txBox="1"/>
          <p:nvPr/>
        </p:nvSpPr>
        <p:spPr>
          <a:xfrm>
            <a:off x="7504138" y="6276756"/>
            <a:ext cx="3501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</a:rPr>
              <a:t>* -</a:t>
            </a:r>
            <a:r>
              <a:rPr lang="en-US" sz="1400" dirty="0">
                <a:solidFill>
                  <a:srgbClr val="002060"/>
                </a:solidFill>
              </a:rPr>
              <a:t> Kim, T.</a:t>
            </a:r>
            <a:r>
              <a:rPr lang="ru-RU" sz="1400" dirty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et al. 10.1186/s40486-023-00184-9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74879A-EE7A-A0D4-116D-267C5CFC3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3" t="29039" r="32759" b="24623"/>
          <a:stretch/>
        </p:blipFill>
        <p:spPr>
          <a:xfrm>
            <a:off x="695330" y="3833065"/>
            <a:ext cx="1935125" cy="18924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00BFA1-EE02-89C3-01B2-79ED42E5B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95" y="1051063"/>
            <a:ext cx="2583536" cy="21922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B0DF6F-8720-7492-1442-71E83C2BAC53}"/>
              </a:ext>
            </a:extLst>
          </p:cNvPr>
          <p:cNvSpPr txBox="1"/>
          <p:nvPr/>
        </p:nvSpPr>
        <p:spPr>
          <a:xfrm>
            <a:off x="1463137" y="3174595"/>
            <a:ext cx="4403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Структура монокристаллического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кремния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74E5C-ABDE-6021-2564-A09896DB4584}"/>
              </a:ext>
            </a:extLst>
          </p:cNvPr>
          <p:cNvSpPr txBox="1"/>
          <p:nvPr/>
        </p:nvSpPr>
        <p:spPr>
          <a:xfrm>
            <a:off x="-67804" y="5800282"/>
            <a:ext cx="33456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Порошок монокристаллического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кремния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C0E320D-92BC-20DD-A58B-D7EED0FDA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49" y="3820926"/>
            <a:ext cx="1935125" cy="19823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682C84-A4CD-BCA4-50EB-9E03A42838F5}"/>
              </a:ext>
            </a:extLst>
          </p:cNvPr>
          <p:cNvSpPr txBox="1"/>
          <p:nvPr/>
        </p:nvSpPr>
        <p:spPr>
          <a:xfrm>
            <a:off x="3844258" y="5803249"/>
            <a:ext cx="33456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Морфология монокристаллического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кремния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68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7B12183-D570-6D7E-43AC-13241FD91E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5C6E134-AFC8-425F-F877-D8262ADFC89E}"/>
              </a:ext>
            </a:extLst>
          </p:cNvPr>
          <p:cNvSpPr txBox="1">
            <a:spLocks/>
          </p:cNvSpPr>
          <p:nvPr/>
        </p:nvSpPr>
        <p:spPr>
          <a:xfrm>
            <a:off x="0" y="8418"/>
            <a:ext cx="12192000" cy="7800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Проблемы применения кремния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188958C-58B5-5A6C-F245-8703017DC016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B6735F75-47CB-E408-D0FC-3B49CADE0449}"/>
              </a:ext>
            </a:extLst>
          </p:cNvPr>
          <p:cNvSpPr txBox="1"/>
          <p:nvPr/>
        </p:nvSpPr>
        <p:spPr>
          <a:xfrm>
            <a:off x="-3635" y="1222393"/>
            <a:ext cx="609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Внедрение атомов лития в структуру кремния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8" name="Стрелка: вниз 317">
            <a:extLst>
              <a:ext uri="{FF2B5EF4-FFF2-40B4-BE49-F238E27FC236}">
                <a16:creationId xmlns:a16="http://schemas.microsoft.com/office/drawing/2014/main" id="{C0EE18C1-6513-4CC1-068E-0620A2394699}"/>
              </a:ext>
            </a:extLst>
          </p:cNvPr>
          <p:cNvSpPr/>
          <p:nvPr/>
        </p:nvSpPr>
        <p:spPr>
          <a:xfrm>
            <a:off x="2877043" y="2856018"/>
            <a:ext cx="287042" cy="4980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9" name="Стрелка: вниз 318">
            <a:extLst>
              <a:ext uri="{FF2B5EF4-FFF2-40B4-BE49-F238E27FC236}">
                <a16:creationId xmlns:a16="http://schemas.microsoft.com/office/drawing/2014/main" id="{FC0434E8-AF1F-82C2-F82E-3D86E1205EA7}"/>
              </a:ext>
            </a:extLst>
          </p:cNvPr>
          <p:cNvSpPr/>
          <p:nvPr/>
        </p:nvSpPr>
        <p:spPr>
          <a:xfrm>
            <a:off x="2876007" y="1663306"/>
            <a:ext cx="287042" cy="4980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B04AF0C-1269-6878-63A4-EC6B5F70D504}"/>
              </a:ext>
            </a:extLst>
          </p:cNvPr>
          <p:cNvSpPr txBox="1"/>
          <p:nvPr/>
        </p:nvSpPr>
        <p:spPr>
          <a:xfrm>
            <a:off x="-3634" y="2195539"/>
            <a:ext cx="6095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Увеличение объема кремния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(до 300-400%)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8B5630D-2000-056B-AB89-9154730C56CE}"/>
              </a:ext>
            </a:extLst>
          </p:cNvPr>
          <p:cNvSpPr txBox="1"/>
          <p:nvPr/>
        </p:nvSpPr>
        <p:spPr>
          <a:xfrm>
            <a:off x="-3635" y="3368082"/>
            <a:ext cx="609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Разрушение электрода</a:t>
            </a:r>
          </a:p>
        </p:txBody>
      </p:sp>
      <p:sp>
        <p:nvSpPr>
          <p:cNvPr id="323" name="Стрелка: вниз 322">
            <a:extLst>
              <a:ext uri="{FF2B5EF4-FFF2-40B4-BE49-F238E27FC236}">
                <a16:creationId xmlns:a16="http://schemas.microsoft.com/office/drawing/2014/main" id="{3DC22873-CA1D-7638-01CF-3B9F352F8F92}"/>
              </a:ext>
            </a:extLst>
          </p:cNvPr>
          <p:cNvSpPr/>
          <p:nvPr/>
        </p:nvSpPr>
        <p:spPr>
          <a:xfrm>
            <a:off x="2876007" y="3793825"/>
            <a:ext cx="287042" cy="4980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FAE6DA3-A3FE-8370-136F-44C2105622EE}"/>
              </a:ext>
            </a:extLst>
          </p:cNvPr>
          <p:cNvSpPr txBox="1"/>
          <p:nvPr/>
        </p:nvSpPr>
        <p:spPr>
          <a:xfrm>
            <a:off x="0" y="4267589"/>
            <a:ext cx="6095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Снижение удельной емкости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электрода</a:t>
            </a:r>
          </a:p>
        </p:txBody>
      </p:sp>
      <p:cxnSp>
        <p:nvCxnSpPr>
          <p:cNvPr id="114" name="Прямая со стрелкой 113">
            <a:extLst>
              <a:ext uri="{FF2B5EF4-FFF2-40B4-BE49-F238E27FC236}">
                <a16:creationId xmlns:a16="http://schemas.microsoft.com/office/drawing/2014/main" id="{A5CB2C75-02C2-5D68-FE0A-13C210F0DD08}"/>
              </a:ext>
            </a:extLst>
          </p:cNvPr>
          <p:cNvCxnSpPr>
            <a:cxnSpLocks/>
          </p:cNvCxnSpPr>
          <p:nvPr/>
        </p:nvCxnSpPr>
        <p:spPr>
          <a:xfrm>
            <a:off x="889798" y="4701028"/>
            <a:ext cx="0" cy="5296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801AF8A0-5DC4-EE72-3326-E72DE37F821B}"/>
              </a:ext>
            </a:extLst>
          </p:cNvPr>
          <p:cNvGrpSpPr/>
          <p:nvPr/>
        </p:nvGrpSpPr>
        <p:grpSpPr>
          <a:xfrm>
            <a:off x="563417" y="3489764"/>
            <a:ext cx="697878" cy="621444"/>
            <a:chOff x="614927" y="1604810"/>
            <a:chExt cx="907131" cy="86049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2CB99E8-7469-318B-A352-683447E94BC1}"/>
                </a:ext>
              </a:extLst>
            </p:cNvPr>
            <p:cNvSpPr txBox="1"/>
            <p:nvPr/>
          </p:nvSpPr>
          <p:spPr>
            <a:xfrm>
              <a:off x="614927" y="1846121"/>
              <a:ext cx="789609" cy="619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ru-RU" dirty="0">
                  <a:solidFill>
                    <a:schemeClr val="tx1"/>
                  </a:solidFill>
                  <a:cs typeface="Arial" panose="020B0604020202020204" pitchFamily="34" charset="0"/>
                </a:rPr>
                <a:t>Li</a:t>
              </a:r>
              <a:endParaRPr lang="ru-RU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F390DD1-FD9C-E5DF-A5DA-6DCFC5BEDD75}"/>
                </a:ext>
              </a:extLst>
            </p:cNvPr>
            <p:cNvSpPr txBox="1"/>
            <p:nvPr/>
          </p:nvSpPr>
          <p:spPr>
            <a:xfrm>
              <a:off x="730567" y="1604810"/>
              <a:ext cx="791491" cy="619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ru-RU" dirty="0">
                  <a:solidFill>
                    <a:schemeClr val="tx1"/>
                  </a:solidFill>
                  <a:cs typeface="Arial" panose="020B0604020202020204" pitchFamily="34" charset="0"/>
                </a:rPr>
                <a:t>+</a:t>
              </a:r>
              <a:endParaRPr lang="ru-RU" dirty="0"/>
            </a:p>
          </p:txBody>
        </p:sp>
      </p:grpSp>
      <p:cxnSp>
        <p:nvCxnSpPr>
          <p:cNvPr id="121" name="Прямая со стрелкой 120">
            <a:extLst>
              <a:ext uri="{FF2B5EF4-FFF2-40B4-BE49-F238E27FC236}">
                <a16:creationId xmlns:a16="http://schemas.microsoft.com/office/drawing/2014/main" id="{9DE94D44-897C-8577-7854-5C331D0E45A4}"/>
              </a:ext>
            </a:extLst>
          </p:cNvPr>
          <p:cNvCxnSpPr>
            <a:cxnSpLocks/>
          </p:cNvCxnSpPr>
          <p:nvPr/>
        </p:nvCxnSpPr>
        <p:spPr>
          <a:xfrm>
            <a:off x="1912441" y="5749213"/>
            <a:ext cx="17009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6" name="Группа 505">
            <a:extLst>
              <a:ext uri="{FF2B5EF4-FFF2-40B4-BE49-F238E27FC236}">
                <a16:creationId xmlns:a16="http://schemas.microsoft.com/office/drawing/2014/main" id="{7C4466AF-C8F4-4EC1-1398-65CDEECAEC65}"/>
              </a:ext>
            </a:extLst>
          </p:cNvPr>
          <p:cNvGrpSpPr/>
          <p:nvPr/>
        </p:nvGrpSpPr>
        <p:grpSpPr>
          <a:xfrm>
            <a:off x="264055" y="5190527"/>
            <a:ext cx="1164222" cy="1090874"/>
            <a:chOff x="242231" y="4041846"/>
            <a:chExt cx="1164423" cy="1167712"/>
          </a:xfrm>
        </p:grpSpPr>
        <p:sp>
          <p:nvSpPr>
            <p:cNvPr id="461" name="Блок-схема: узел 460">
              <a:extLst>
                <a:ext uri="{FF2B5EF4-FFF2-40B4-BE49-F238E27FC236}">
                  <a16:creationId xmlns:a16="http://schemas.microsoft.com/office/drawing/2014/main" id="{448C7E29-DB29-6A66-CCE5-22E05D5508CC}"/>
                </a:ext>
              </a:extLst>
            </p:cNvPr>
            <p:cNvSpPr/>
            <p:nvPr/>
          </p:nvSpPr>
          <p:spPr>
            <a:xfrm>
              <a:off x="1081673" y="4447111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4" name="Блок-схема: узел 453">
              <a:extLst>
                <a:ext uri="{FF2B5EF4-FFF2-40B4-BE49-F238E27FC236}">
                  <a16:creationId xmlns:a16="http://schemas.microsoft.com/office/drawing/2014/main" id="{28A73C0A-2A5A-C780-A9E2-2694C4BA87B2}"/>
                </a:ext>
              </a:extLst>
            </p:cNvPr>
            <p:cNvSpPr/>
            <p:nvPr/>
          </p:nvSpPr>
          <p:spPr>
            <a:xfrm>
              <a:off x="1075895" y="4048339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3" name="Блок-схема: узел 452">
              <a:extLst>
                <a:ext uri="{FF2B5EF4-FFF2-40B4-BE49-F238E27FC236}">
                  <a16:creationId xmlns:a16="http://schemas.microsoft.com/office/drawing/2014/main" id="{CC439BC6-DEEF-43CA-714E-3E7439DE5A8A}"/>
                </a:ext>
              </a:extLst>
            </p:cNvPr>
            <p:cNvSpPr/>
            <p:nvPr/>
          </p:nvSpPr>
          <p:spPr>
            <a:xfrm>
              <a:off x="904030" y="404184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5" name="Блок-схема: узел 454">
              <a:extLst>
                <a:ext uri="{FF2B5EF4-FFF2-40B4-BE49-F238E27FC236}">
                  <a16:creationId xmlns:a16="http://schemas.microsoft.com/office/drawing/2014/main" id="{D6328692-8BBB-5294-2823-0C2C23D3F043}"/>
                </a:ext>
              </a:extLst>
            </p:cNvPr>
            <p:cNvSpPr/>
            <p:nvPr/>
          </p:nvSpPr>
          <p:spPr>
            <a:xfrm>
              <a:off x="689217" y="4055757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4" name="Блок-схема: узел 433">
              <a:extLst>
                <a:ext uri="{FF2B5EF4-FFF2-40B4-BE49-F238E27FC236}">
                  <a16:creationId xmlns:a16="http://schemas.microsoft.com/office/drawing/2014/main" id="{E413F865-7390-B14C-FC57-7C86C5AC4566}"/>
                </a:ext>
              </a:extLst>
            </p:cNvPr>
            <p:cNvSpPr/>
            <p:nvPr/>
          </p:nvSpPr>
          <p:spPr>
            <a:xfrm>
              <a:off x="1105058" y="4175374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5" name="Блок-схема: узел 434">
              <a:extLst>
                <a:ext uri="{FF2B5EF4-FFF2-40B4-BE49-F238E27FC236}">
                  <a16:creationId xmlns:a16="http://schemas.microsoft.com/office/drawing/2014/main" id="{3513495B-F2D1-E758-0934-F57BE52CA8E3}"/>
                </a:ext>
              </a:extLst>
            </p:cNvPr>
            <p:cNvSpPr/>
            <p:nvPr/>
          </p:nvSpPr>
          <p:spPr>
            <a:xfrm>
              <a:off x="893784" y="4179277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6" name="Блок-схема: узел 435">
              <a:extLst>
                <a:ext uri="{FF2B5EF4-FFF2-40B4-BE49-F238E27FC236}">
                  <a16:creationId xmlns:a16="http://schemas.microsoft.com/office/drawing/2014/main" id="{5DB138D0-888D-2F4F-9B0B-11A43D276B86}"/>
                </a:ext>
              </a:extLst>
            </p:cNvPr>
            <p:cNvSpPr/>
            <p:nvPr/>
          </p:nvSpPr>
          <p:spPr>
            <a:xfrm>
              <a:off x="679317" y="418172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7" name="Блок-схема: узел 436">
              <a:extLst>
                <a:ext uri="{FF2B5EF4-FFF2-40B4-BE49-F238E27FC236}">
                  <a16:creationId xmlns:a16="http://schemas.microsoft.com/office/drawing/2014/main" id="{DEA30EE7-6B4F-6616-0FC1-DD1568678A00}"/>
                </a:ext>
              </a:extLst>
            </p:cNvPr>
            <p:cNvSpPr/>
            <p:nvPr/>
          </p:nvSpPr>
          <p:spPr>
            <a:xfrm>
              <a:off x="474077" y="4181727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8" name="Блок-схема: узел 437">
              <a:extLst>
                <a:ext uri="{FF2B5EF4-FFF2-40B4-BE49-F238E27FC236}">
                  <a16:creationId xmlns:a16="http://schemas.microsoft.com/office/drawing/2014/main" id="{A2851087-B130-5430-1250-21B2BCBB1AEA}"/>
                </a:ext>
              </a:extLst>
            </p:cNvPr>
            <p:cNvSpPr/>
            <p:nvPr/>
          </p:nvSpPr>
          <p:spPr>
            <a:xfrm>
              <a:off x="1195026" y="4110324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9" name="Блок-схема: узел 438">
              <a:extLst>
                <a:ext uri="{FF2B5EF4-FFF2-40B4-BE49-F238E27FC236}">
                  <a16:creationId xmlns:a16="http://schemas.microsoft.com/office/drawing/2014/main" id="{ADAE1DF1-651E-CD08-C677-F936A0B622C8}"/>
                </a:ext>
              </a:extLst>
            </p:cNvPr>
            <p:cNvSpPr/>
            <p:nvPr/>
          </p:nvSpPr>
          <p:spPr>
            <a:xfrm>
              <a:off x="990294" y="4104912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0" name="Блок-схема: узел 439">
              <a:extLst>
                <a:ext uri="{FF2B5EF4-FFF2-40B4-BE49-F238E27FC236}">
                  <a16:creationId xmlns:a16="http://schemas.microsoft.com/office/drawing/2014/main" id="{76F9A14D-806E-832B-4560-0AC36CFF4A30}"/>
                </a:ext>
              </a:extLst>
            </p:cNvPr>
            <p:cNvSpPr/>
            <p:nvPr/>
          </p:nvSpPr>
          <p:spPr>
            <a:xfrm>
              <a:off x="783835" y="4108688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1" name="Блок-схема: узел 440">
              <a:extLst>
                <a:ext uri="{FF2B5EF4-FFF2-40B4-BE49-F238E27FC236}">
                  <a16:creationId xmlns:a16="http://schemas.microsoft.com/office/drawing/2014/main" id="{0CEF1EFA-0CBB-3C1F-C45A-EA6589962F8D}"/>
                </a:ext>
              </a:extLst>
            </p:cNvPr>
            <p:cNvSpPr/>
            <p:nvPr/>
          </p:nvSpPr>
          <p:spPr>
            <a:xfrm>
              <a:off x="580189" y="4104711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2" name="Блок-схема: узел 441">
              <a:extLst>
                <a:ext uri="{FF2B5EF4-FFF2-40B4-BE49-F238E27FC236}">
                  <a16:creationId xmlns:a16="http://schemas.microsoft.com/office/drawing/2014/main" id="{0768E60C-F959-0608-8558-F80A0B8EC941}"/>
                </a:ext>
              </a:extLst>
            </p:cNvPr>
            <p:cNvSpPr/>
            <p:nvPr/>
          </p:nvSpPr>
          <p:spPr>
            <a:xfrm>
              <a:off x="376457" y="4108483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3" name="Блок-схема: узел 442">
              <a:extLst>
                <a:ext uri="{FF2B5EF4-FFF2-40B4-BE49-F238E27FC236}">
                  <a16:creationId xmlns:a16="http://schemas.microsoft.com/office/drawing/2014/main" id="{49FE2E31-8940-9A85-7697-ACF8C117D9E9}"/>
                </a:ext>
              </a:extLst>
            </p:cNvPr>
            <p:cNvSpPr/>
            <p:nvPr/>
          </p:nvSpPr>
          <p:spPr>
            <a:xfrm>
              <a:off x="1235143" y="4287870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4" name="Блок-схема: узел 443">
              <a:extLst>
                <a:ext uri="{FF2B5EF4-FFF2-40B4-BE49-F238E27FC236}">
                  <a16:creationId xmlns:a16="http://schemas.microsoft.com/office/drawing/2014/main" id="{3FB6DC91-90F5-43FE-4F8E-3E87C16A6C56}"/>
                </a:ext>
              </a:extLst>
            </p:cNvPr>
            <p:cNvSpPr/>
            <p:nvPr/>
          </p:nvSpPr>
          <p:spPr>
            <a:xfrm>
              <a:off x="893439" y="4376951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5" name="Блок-схема: узел 444">
              <a:extLst>
                <a:ext uri="{FF2B5EF4-FFF2-40B4-BE49-F238E27FC236}">
                  <a16:creationId xmlns:a16="http://schemas.microsoft.com/office/drawing/2014/main" id="{856312A8-FBB0-E05B-2686-0DB5D15D4A34}"/>
                </a:ext>
              </a:extLst>
            </p:cNvPr>
            <p:cNvSpPr/>
            <p:nvPr/>
          </p:nvSpPr>
          <p:spPr>
            <a:xfrm>
              <a:off x="678972" y="4373790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6" name="Блок-схема: узел 445">
              <a:extLst>
                <a:ext uri="{FF2B5EF4-FFF2-40B4-BE49-F238E27FC236}">
                  <a16:creationId xmlns:a16="http://schemas.microsoft.com/office/drawing/2014/main" id="{41BB00B2-1166-B034-8EEC-0B633FF97C4D}"/>
                </a:ext>
              </a:extLst>
            </p:cNvPr>
            <p:cNvSpPr/>
            <p:nvPr/>
          </p:nvSpPr>
          <p:spPr>
            <a:xfrm>
              <a:off x="258246" y="4220781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7" name="Блок-схема: узел 446">
              <a:extLst>
                <a:ext uri="{FF2B5EF4-FFF2-40B4-BE49-F238E27FC236}">
                  <a16:creationId xmlns:a16="http://schemas.microsoft.com/office/drawing/2014/main" id="{EF58289B-1F9B-D59E-56BC-469C14C5059B}"/>
                </a:ext>
              </a:extLst>
            </p:cNvPr>
            <p:cNvSpPr/>
            <p:nvPr/>
          </p:nvSpPr>
          <p:spPr>
            <a:xfrm>
              <a:off x="1143714" y="4285717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8" name="Блок-схема: узел 447">
              <a:extLst>
                <a:ext uri="{FF2B5EF4-FFF2-40B4-BE49-F238E27FC236}">
                  <a16:creationId xmlns:a16="http://schemas.microsoft.com/office/drawing/2014/main" id="{76DDE6A1-80AE-6350-69E7-6205326F2DD0}"/>
                </a:ext>
              </a:extLst>
            </p:cNvPr>
            <p:cNvSpPr/>
            <p:nvPr/>
          </p:nvSpPr>
          <p:spPr>
            <a:xfrm>
              <a:off x="1051857" y="4183834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9" name="Блок-схема: узел 448">
              <a:extLst>
                <a:ext uri="{FF2B5EF4-FFF2-40B4-BE49-F238E27FC236}">
                  <a16:creationId xmlns:a16="http://schemas.microsoft.com/office/drawing/2014/main" id="{9363DDFD-36CC-1C26-0918-49687EF5A88F}"/>
                </a:ext>
              </a:extLst>
            </p:cNvPr>
            <p:cNvSpPr/>
            <p:nvPr/>
          </p:nvSpPr>
          <p:spPr>
            <a:xfrm>
              <a:off x="862795" y="4244090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0" name="Блок-схема: узел 449">
              <a:extLst>
                <a:ext uri="{FF2B5EF4-FFF2-40B4-BE49-F238E27FC236}">
                  <a16:creationId xmlns:a16="http://schemas.microsoft.com/office/drawing/2014/main" id="{EA8FEF09-854F-F93D-0D5E-F25BDEFE7371}"/>
                </a:ext>
              </a:extLst>
            </p:cNvPr>
            <p:cNvSpPr/>
            <p:nvPr/>
          </p:nvSpPr>
          <p:spPr>
            <a:xfrm>
              <a:off x="653671" y="4239298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1" name="Блок-схема: узел 450">
              <a:extLst>
                <a:ext uri="{FF2B5EF4-FFF2-40B4-BE49-F238E27FC236}">
                  <a16:creationId xmlns:a16="http://schemas.microsoft.com/office/drawing/2014/main" id="{848E15A3-63A1-346E-6E9A-90ED7D6EAB6E}"/>
                </a:ext>
              </a:extLst>
            </p:cNvPr>
            <p:cNvSpPr/>
            <p:nvPr/>
          </p:nvSpPr>
          <p:spPr>
            <a:xfrm>
              <a:off x="478823" y="4226167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2" name="Блок-схема: узел 451">
              <a:extLst>
                <a:ext uri="{FF2B5EF4-FFF2-40B4-BE49-F238E27FC236}">
                  <a16:creationId xmlns:a16="http://schemas.microsoft.com/office/drawing/2014/main" id="{152F41CC-C092-906C-F577-452D1CFD100F}"/>
                </a:ext>
              </a:extLst>
            </p:cNvPr>
            <p:cNvSpPr/>
            <p:nvPr/>
          </p:nvSpPr>
          <p:spPr>
            <a:xfrm>
              <a:off x="599674" y="4494448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6" name="Блок-схема: узел 455">
              <a:extLst>
                <a:ext uri="{FF2B5EF4-FFF2-40B4-BE49-F238E27FC236}">
                  <a16:creationId xmlns:a16="http://schemas.microsoft.com/office/drawing/2014/main" id="{2918C511-BD8D-EDF9-694E-CC964B9EE3ED}"/>
                </a:ext>
              </a:extLst>
            </p:cNvPr>
            <p:cNvSpPr/>
            <p:nvPr/>
          </p:nvSpPr>
          <p:spPr>
            <a:xfrm>
              <a:off x="950655" y="4492382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7" name="Блок-схема: узел 456">
              <a:extLst>
                <a:ext uri="{FF2B5EF4-FFF2-40B4-BE49-F238E27FC236}">
                  <a16:creationId xmlns:a16="http://schemas.microsoft.com/office/drawing/2014/main" id="{F49BC79F-4EA7-02BC-C773-8F4BAC08A666}"/>
                </a:ext>
              </a:extLst>
            </p:cNvPr>
            <p:cNvSpPr/>
            <p:nvPr/>
          </p:nvSpPr>
          <p:spPr>
            <a:xfrm>
              <a:off x="762700" y="433739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8" name="Блок-схема: узел 457">
              <a:extLst>
                <a:ext uri="{FF2B5EF4-FFF2-40B4-BE49-F238E27FC236}">
                  <a16:creationId xmlns:a16="http://schemas.microsoft.com/office/drawing/2014/main" id="{3013A56E-32C1-1F2D-A5A4-4FD3AC31BFAB}"/>
                </a:ext>
              </a:extLst>
            </p:cNvPr>
            <p:cNvSpPr/>
            <p:nvPr/>
          </p:nvSpPr>
          <p:spPr>
            <a:xfrm>
              <a:off x="1015554" y="4324017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9" name="Блок-схема: узел 458">
              <a:extLst>
                <a:ext uri="{FF2B5EF4-FFF2-40B4-BE49-F238E27FC236}">
                  <a16:creationId xmlns:a16="http://schemas.microsoft.com/office/drawing/2014/main" id="{E4E5D6B2-767A-F55C-9A13-BFD8A7D1AE24}"/>
                </a:ext>
              </a:extLst>
            </p:cNvPr>
            <p:cNvSpPr/>
            <p:nvPr/>
          </p:nvSpPr>
          <p:spPr>
            <a:xfrm>
              <a:off x="585629" y="434774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0" name="Блок-схема: узел 459">
              <a:extLst>
                <a:ext uri="{FF2B5EF4-FFF2-40B4-BE49-F238E27FC236}">
                  <a16:creationId xmlns:a16="http://schemas.microsoft.com/office/drawing/2014/main" id="{43B9DF4A-A874-E612-C164-6C5B727DBF18}"/>
                </a:ext>
              </a:extLst>
            </p:cNvPr>
            <p:cNvSpPr/>
            <p:nvPr/>
          </p:nvSpPr>
          <p:spPr>
            <a:xfrm>
              <a:off x="341509" y="4279112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2" name="Блок-схема: узел 461">
              <a:extLst>
                <a:ext uri="{FF2B5EF4-FFF2-40B4-BE49-F238E27FC236}">
                  <a16:creationId xmlns:a16="http://schemas.microsoft.com/office/drawing/2014/main" id="{F5B83CE5-FDD9-7EEE-66DB-DE75D190E0F7}"/>
                </a:ext>
              </a:extLst>
            </p:cNvPr>
            <p:cNvSpPr/>
            <p:nvPr/>
          </p:nvSpPr>
          <p:spPr>
            <a:xfrm>
              <a:off x="1063632" y="458223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3" name="Блок-схема: узел 462">
              <a:extLst>
                <a:ext uri="{FF2B5EF4-FFF2-40B4-BE49-F238E27FC236}">
                  <a16:creationId xmlns:a16="http://schemas.microsoft.com/office/drawing/2014/main" id="{A6310E5E-DC06-A3E0-6B22-1E4FBFF89FB5}"/>
                </a:ext>
              </a:extLst>
            </p:cNvPr>
            <p:cNvSpPr/>
            <p:nvPr/>
          </p:nvSpPr>
          <p:spPr>
            <a:xfrm>
              <a:off x="452160" y="4658363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4" name="Блок-схема: узел 463">
              <a:extLst>
                <a:ext uri="{FF2B5EF4-FFF2-40B4-BE49-F238E27FC236}">
                  <a16:creationId xmlns:a16="http://schemas.microsoft.com/office/drawing/2014/main" id="{6D79EDF7-3236-3EE7-DC2B-5A52D517F84D}"/>
                </a:ext>
              </a:extLst>
            </p:cNvPr>
            <p:cNvSpPr/>
            <p:nvPr/>
          </p:nvSpPr>
          <p:spPr>
            <a:xfrm>
              <a:off x="450504" y="4544044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5" name="Блок-схема: узел 464">
              <a:extLst>
                <a:ext uri="{FF2B5EF4-FFF2-40B4-BE49-F238E27FC236}">
                  <a16:creationId xmlns:a16="http://schemas.microsoft.com/office/drawing/2014/main" id="{6090A2A5-E53E-BCFD-0125-82D056D5654A}"/>
                </a:ext>
              </a:extLst>
            </p:cNvPr>
            <p:cNvSpPr/>
            <p:nvPr/>
          </p:nvSpPr>
          <p:spPr>
            <a:xfrm>
              <a:off x="871332" y="4621823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6" name="Блок-схема: узел 465">
              <a:extLst>
                <a:ext uri="{FF2B5EF4-FFF2-40B4-BE49-F238E27FC236}">
                  <a16:creationId xmlns:a16="http://schemas.microsoft.com/office/drawing/2014/main" id="{2463499A-44A8-75BF-1956-CB094030DEBD}"/>
                </a:ext>
              </a:extLst>
            </p:cNvPr>
            <p:cNvSpPr/>
            <p:nvPr/>
          </p:nvSpPr>
          <p:spPr>
            <a:xfrm>
              <a:off x="812681" y="4490163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7" name="Блок-схема: узел 466">
              <a:extLst>
                <a:ext uri="{FF2B5EF4-FFF2-40B4-BE49-F238E27FC236}">
                  <a16:creationId xmlns:a16="http://schemas.microsoft.com/office/drawing/2014/main" id="{F38B17E8-651F-3AFA-8740-8599AE55BC7A}"/>
                </a:ext>
              </a:extLst>
            </p:cNvPr>
            <p:cNvSpPr/>
            <p:nvPr/>
          </p:nvSpPr>
          <p:spPr>
            <a:xfrm>
              <a:off x="317977" y="4443988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8" name="Блок-схема: узел 467">
              <a:extLst>
                <a:ext uri="{FF2B5EF4-FFF2-40B4-BE49-F238E27FC236}">
                  <a16:creationId xmlns:a16="http://schemas.microsoft.com/office/drawing/2014/main" id="{A65BF453-40EF-FD95-0147-0C768EE5D791}"/>
                </a:ext>
              </a:extLst>
            </p:cNvPr>
            <p:cNvSpPr/>
            <p:nvPr/>
          </p:nvSpPr>
          <p:spPr>
            <a:xfrm>
              <a:off x="443496" y="4404934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9" name="Блок-схема: узел 468">
              <a:extLst>
                <a:ext uri="{FF2B5EF4-FFF2-40B4-BE49-F238E27FC236}">
                  <a16:creationId xmlns:a16="http://schemas.microsoft.com/office/drawing/2014/main" id="{F5F93CBB-6BAE-97B7-14CB-EC73D244ECA7}"/>
                </a:ext>
              </a:extLst>
            </p:cNvPr>
            <p:cNvSpPr/>
            <p:nvPr/>
          </p:nvSpPr>
          <p:spPr>
            <a:xfrm>
              <a:off x="722954" y="4556735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0" name="Блок-схема: узел 469">
              <a:extLst>
                <a:ext uri="{FF2B5EF4-FFF2-40B4-BE49-F238E27FC236}">
                  <a16:creationId xmlns:a16="http://schemas.microsoft.com/office/drawing/2014/main" id="{5A1DB5AE-D2E0-9044-5D8D-7AE9997C7990}"/>
                </a:ext>
              </a:extLst>
            </p:cNvPr>
            <p:cNvSpPr/>
            <p:nvPr/>
          </p:nvSpPr>
          <p:spPr>
            <a:xfrm>
              <a:off x="242231" y="455625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1" name="Блок-схема: узел 470">
              <a:extLst>
                <a:ext uri="{FF2B5EF4-FFF2-40B4-BE49-F238E27FC236}">
                  <a16:creationId xmlns:a16="http://schemas.microsoft.com/office/drawing/2014/main" id="{87A26BCD-C13A-F750-5EFD-CA26CC65E58A}"/>
                </a:ext>
              </a:extLst>
            </p:cNvPr>
            <p:cNvSpPr/>
            <p:nvPr/>
          </p:nvSpPr>
          <p:spPr>
            <a:xfrm>
              <a:off x="876516" y="4754640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2" name="Блок-схема: узел 471">
              <a:extLst>
                <a:ext uri="{FF2B5EF4-FFF2-40B4-BE49-F238E27FC236}">
                  <a16:creationId xmlns:a16="http://schemas.microsoft.com/office/drawing/2014/main" id="{1384237F-00E3-F028-FCC5-2711A97A554C}"/>
                </a:ext>
              </a:extLst>
            </p:cNvPr>
            <p:cNvSpPr/>
            <p:nvPr/>
          </p:nvSpPr>
          <p:spPr>
            <a:xfrm>
              <a:off x="1138316" y="472280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3" name="Блок-схема: узел 472">
              <a:extLst>
                <a:ext uri="{FF2B5EF4-FFF2-40B4-BE49-F238E27FC236}">
                  <a16:creationId xmlns:a16="http://schemas.microsoft.com/office/drawing/2014/main" id="{09439081-7476-2FA1-8D58-70A0F6EC7502}"/>
                </a:ext>
              </a:extLst>
            </p:cNvPr>
            <p:cNvSpPr/>
            <p:nvPr/>
          </p:nvSpPr>
          <p:spPr>
            <a:xfrm>
              <a:off x="718428" y="4711375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4" name="Блок-схема: узел 473">
              <a:extLst>
                <a:ext uri="{FF2B5EF4-FFF2-40B4-BE49-F238E27FC236}">
                  <a16:creationId xmlns:a16="http://schemas.microsoft.com/office/drawing/2014/main" id="{3957B33C-21F1-FDE4-7633-F97CCAC5CAB4}"/>
                </a:ext>
              </a:extLst>
            </p:cNvPr>
            <p:cNvSpPr/>
            <p:nvPr/>
          </p:nvSpPr>
          <p:spPr>
            <a:xfrm>
              <a:off x="1206506" y="4440135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5" name="Блок-схема: узел 474">
              <a:extLst>
                <a:ext uri="{FF2B5EF4-FFF2-40B4-BE49-F238E27FC236}">
                  <a16:creationId xmlns:a16="http://schemas.microsoft.com/office/drawing/2014/main" id="{690A5AE7-7773-2457-6062-2CA35E3C8310}"/>
                </a:ext>
              </a:extLst>
            </p:cNvPr>
            <p:cNvSpPr/>
            <p:nvPr/>
          </p:nvSpPr>
          <p:spPr>
            <a:xfrm>
              <a:off x="1149212" y="459290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6" name="Блок-схема: узел 475">
              <a:extLst>
                <a:ext uri="{FF2B5EF4-FFF2-40B4-BE49-F238E27FC236}">
                  <a16:creationId xmlns:a16="http://schemas.microsoft.com/office/drawing/2014/main" id="{3F88C1AB-7341-D0AE-06C2-D53B77FD5F20}"/>
                </a:ext>
              </a:extLst>
            </p:cNvPr>
            <p:cNvSpPr/>
            <p:nvPr/>
          </p:nvSpPr>
          <p:spPr>
            <a:xfrm>
              <a:off x="1022034" y="469413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7" name="Блок-схема: узел 476">
              <a:extLst>
                <a:ext uri="{FF2B5EF4-FFF2-40B4-BE49-F238E27FC236}">
                  <a16:creationId xmlns:a16="http://schemas.microsoft.com/office/drawing/2014/main" id="{550CFAC2-D9D6-38C2-5987-4928B0FD8C63}"/>
                </a:ext>
              </a:extLst>
            </p:cNvPr>
            <p:cNvSpPr/>
            <p:nvPr/>
          </p:nvSpPr>
          <p:spPr>
            <a:xfrm>
              <a:off x="341509" y="460501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8" name="Блок-схема: узел 477">
              <a:extLst>
                <a:ext uri="{FF2B5EF4-FFF2-40B4-BE49-F238E27FC236}">
                  <a16:creationId xmlns:a16="http://schemas.microsoft.com/office/drawing/2014/main" id="{23EBC949-D01C-04C1-B335-BFFA84506E1D}"/>
                </a:ext>
              </a:extLst>
            </p:cNvPr>
            <p:cNvSpPr/>
            <p:nvPr/>
          </p:nvSpPr>
          <p:spPr>
            <a:xfrm>
              <a:off x="586333" y="464801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9" name="Блок-схема: узел 478">
              <a:extLst>
                <a:ext uri="{FF2B5EF4-FFF2-40B4-BE49-F238E27FC236}">
                  <a16:creationId xmlns:a16="http://schemas.microsoft.com/office/drawing/2014/main" id="{07C0C2FA-4E74-93C7-3F75-69910561A942}"/>
                </a:ext>
              </a:extLst>
            </p:cNvPr>
            <p:cNvSpPr/>
            <p:nvPr/>
          </p:nvSpPr>
          <p:spPr>
            <a:xfrm>
              <a:off x="650072" y="4822087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0" name="Блок-схема: узел 479">
              <a:extLst>
                <a:ext uri="{FF2B5EF4-FFF2-40B4-BE49-F238E27FC236}">
                  <a16:creationId xmlns:a16="http://schemas.microsoft.com/office/drawing/2014/main" id="{B3F9922C-C56F-6E22-B8E3-3D53B403A4DA}"/>
                </a:ext>
              </a:extLst>
            </p:cNvPr>
            <p:cNvSpPr/>
            <p:nvPr/>
          </p:nvSpPr>
          <p:spPr>
            <a:xfrm>
              <a:off x="944950" y="5002573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1" name="Блок-схема: узел 480">
              <a:extLst>
                <a:ext uri="{FF2B5EF4-FFF2-40B4-BE49-F238E27FC236}">
                  <a16:creationId xmlns:a16="http://schemas.microsoft.com/office/drawing/2014/main" id="{68608ADC-28BA-D525-AA65-BD45AB14305D}"/>
                </a:ext>
              </a:extLst>
            </p:cNvPr>
            <p:cNvSpPr/>
            <p:nvPr/>
          </p:nvSpPr>
          <p:spPr>
            <a:xfrm>
              <a:off x="474517" y="4839910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2" name="Блок-схема: узел 481">
              <a:extLst>
                <a:ext uri="{FF2B5EF4-FFF2-40B4-BE49-F238E27FC236}">
                  <a16:creationId xmlns:a16="http://schemas.microsoft.com/office/drawing/2014/main" id="{97DC5239-D7B9-DFD2-FDB4-27D53C8AB076}"/>
                </a:ext>
              </a:extLst>
            </p:cNvPr>
            <p:cNvSpPr/>
            <p:nvPr/>
          </p:nvSpPr>
          <p:spPr>
            <a:xfrm>
              <a:off x="661142" y="5027092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3" name="Блок-схема: узел 482">
              <a:extLst>
                <a:ext uri="{FF2B5EF4-FFF2-40B4-BE49-F238E27FC236}">
                  <a16:creationId xmlns:a16="http://schemas.microsoft.com/office/drawing/2014/main" id="{5237784D-C348-945E-7BF2-BA71A05665AE}"/>
                </a:ext>
              </a:extLst>
            </p:cNvPr>
            <p:cNvSpPr/>
            <p:nvPr/>
          </p:nvSpPr>
          <p:spPr>
            <a:xfrm>
              <a:off x="1013605" y="4841633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4" name="Блок-схема: узел 483">
              <a:extLst>
                <a:ext uri="{FF2B5EF4-FFF2-40B4-BE49-F238E27FC236}">
                  <a16:creationId xmlns:a16="http://schemas.microsoft.com/office/drawing/2014/main" id="{CBFC5211-A052-2A72-909A-C5573922BC5B}"/>
                </a:ext>
              </a:extLst>
            </p:cNvPr>
            <p:cNvSpPr/>
            <p:nvPr/>
          </p:nvSpPr>
          <p:spPr>
            <a:xfrm>
              <a:off x="763015" y="4848233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5" name="Блок-схема: узел 484">
              <a:extLst>
                <a:ext uri="{FF2B5EF4-FFF2-40B4-BE49-F238E27FC236}">
                  <a16:creationId xmlns:a16="http://schemas.microsoft.com/office/drawing/2014/main" id="{ECBCF18B-EE35-6433-1F08-7F49DFC06169}"/>
                </a:ext>
              </a:extLst>
            </p:cNvPr>
            <p:cNvSpPr/>
            <p:nvPr/>
          </p:nvSpPr>
          <p:spPr>
            <a:xfrm>
              <a:off x="567916" y="479545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6" name="Блок-схема: узел 485">
              <a:extLst>
                <a:ext uri="{FF2B5EF4-FFF2-40B4-BE49-F238E27FC236}">
                  <a16:creationId xmlns:a16="http://schemas.microsoft.com/office/drawing/2014/main" id="{FBA770C2-F449-39A1-B707-BC5CA88752D2}"/>
                </a:ext>
              </a:extLst>
            </p:cNvPr>
            <p:cNvSpPr/>
            <p:nvPr/>
          </p:nvSpPr>
          <p:spPr>
            <a:xfrm>
              <a:off x="417072" y="4780301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7" name="Блок-схема: узел 486">
              <a:extLst>
                <a:ext uri="{FF2B5EF4-FFF2-40B4-BE49-F238E27FC236}">
                  <a16:creationId xmlns:a16="http://schemas.microsoft.com/office/drawing/2014/main" id="{62EB8250-D1F7-5440-8C68-6FA605552BB4}"/>
                </a:ext>
              </a:extLst>
            </p:cNvPr>
            <p:cNvSpPr/>
            <p:nvPr/>
          </p:nvSpPr>
          <p:spPr>
            <a:xfrm>
              <a:off x="891866" y="4903431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2" name="Блок-схема: узел 491">
              <a:extLst>
                <a:ext uri="{FF2B5EF4-FFF2-40B4-BE49-F238E27FC236}">
                  <a16:creationId xmlns:a16="http://schemas.microsoft.com/office/drawing/2014/main" id="{E1F019CA-28A1-3927-4411-ECF71E621528}"/>
                </a:ext>
              </a:extLst>
            </p:cNvPr>
            <p:cNvSpPr/>
            <p:nvPr/>
          </p:nvSpPr>
          <p:spPr>
            <a:xfrm>
              <a:off x="1058192" y="4970210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3" name="Блок-схема: узел 492">
              <a:extLst>
                <a:ext uri="{FF2B5EF4-FFF2-40B4-BE49-F238E27FC236}">
                  <a16:creationId xmlns:a16="http://schemas.microsoft.com/office/drawing/2014/main" id="{CEEACD38-3314-819B-34AC-D3A173C64E26}"/>
                </a:ext>
              </a:extLst>
            </p:cNvPr>
            <p:cNvSpPr/>
            <p:nvPr/>
          </p:nvSpPr>
          <p:spPr>
            <a:xfrm>
              <a:off x="1165352" y="4834805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4" name="Блок-схема: узел 493">
              <a:extLst>
                <a:ext uri="{FF2B5EF4-FFF2-40B4-BE49-F238E27FC236}">
                  <a16:creationId xmlns:a16="http://schemas.microsoft.com/office/drawing/2014/main" id="{A3BCDDAF-935E-3AA7-1330-E5C883E09703}"/>
                </a:ext>
              </a:extLst>
            </p:cNvPr>
            <p:cNvSpPr/>
            <p:nvPr/>
          </p:nvSpPr>
          <p:spPr>
            <a:xfrm>
              <a:off x="783744" y="5007762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5" name="Блок-схема: узел 494">
              <a:extLst>
                <a:ext uri="{FF2B5EF4-FFF2-40B4-BE49-F238E27FC236}">
                  <a16:creationId xmlns:a16="http://schemas.microsoft.com/office/drawing/2014/main" id="{6B0C3181-1755-C991-B20C-2145749C8E4F}"/>
                </a:ext>
              </a:extLst>
            </p:cNvPr>
            <p:cNvSpPr/>
            <p:nvPr/>
          </p:nvSpPr>
          <p:spPr>
            <a:xfrm>
              <a:off x="641468" y="4952939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6" name="Блок-схема: узел 495">
              <a:extLst>
                <a:ext uri="{FF2B5EF4-FFF2-40B4-BE49-F238E27FC236}">
                  <a16:creationId xmlns:a16="http://schemas.microsoft.com/office/drawing/2014/main" id="{7FB3934D-C143-3A30-4E8E-A9DE5CDCDD37}"/>
                </a:ext>
              </a:extLst>
            </p:cNvPr>
            <p:cNvSpPr/>
            <p:nvPr/>
          </p:nvSpPr>
          <p:spPr>
            <a:xfrm>
              <a:off x="313496" y="4728158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27" name="Блок-схема: узел 526">
            <a:extLst>
              <a:ext uri="{FF2B5EF4-FFF2-40B4-BE49-F238E27FC236}">
                <a16:creationId xmlns:a16="http://schemas.microsoft.com/office/drawing/2014/main" id="{E0B4C7AF-296B-32CD-1E73-FD4840990DE7}"/>
              </a:ext>
            </a:extLst>
          </p:cNvPr>
          <p:cNvSpPr/>
          <p:nvPr/>
        </p:nvSpPr>
        <p:spPr>
          <a:xfrm>
            <a:off x="923770" y="4456647"/>
            <a:ext cx="142760" cy="137383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9" name="Блок-схема: узел 528">
            <a:extLst>
              <a:ext uri="{FF2B5EF4-FFF2-40B4-BE49-F238E27FC236}">
                <a16:creationId xmlns:a16="http://schemas.microsoft.com/office/drawing/2014/main" id="{4D8E251B-D5C1-9EDC-718E-9CD5DABCF082}"/>
              </a:ext>
            </a:extLst>
          </p:cNvPr>
          <p:cNvSpPr/>
          <p:nvPr/>
        </p:nvSpPr>
        <p:spPr>
          <a:xfrm>
            <a:off x="668790" y="3980685"/>
            <a:ext cx="142760" cy="137383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1" name="Блок-схема: узел 590">
            <a:extLst>
              <a:ext uri="{FF2B5EF4-FFF2-40B4-BE49-F238E27FC236}">
                <a16:creationId xmlns:a16="http://schemas.microsoft.com/office/drawing/2014/main" id="{4C487BC9-FDA3-B459-4CBE-EC4FC698C062}"/>
              </a:ext>
            </a:extLst>
          </p:cNvPr>
          <p:cNvSpPr/>
          <p:nvPr/>
        </p:nvSpPr>
        <p:spPr>
          <a:xfrm>
            <a:off x="938936" y="4199254"/>
            <a:ext cx="142760" cy="137383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2" name="Блок-схема: узел 591">
            <a:extLst>
              <a:ext uri="{FF2B5EF4-FFF2-40B4-BE49-F238E27FC236}">
                <a16:creationId xmlns:a16="http://schemas.microsoft.com/office/drawing/2014/main" id="{2F29901E-7715-F1D2-CA18-E78A299AC7AE}"/>
              </a:ext>
            </a:extLst>
          </p:cNvPr>
          <p:cNvSpPr/>
          <p:nvPr/>
        </p:nvSpPr>
        <p:spPr>
          <a:xfrm>
            <a:off x="652382" y="4342005"/>
            <a:ext cx="142760" cy="137383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473A411-216E-AAD5-F439-FA69D4B225F0}"/>
              </a:ext>
            </a:extLst>
          </p:cNvPr>
          <p:cNvGrpSpPr/>
          <p:nvPr/>
        </p:nvGrpSpPr>
        <p:grpSpPr>
          <a:xfrm>
            <a:off x="3825354" y="4751512"/>
            <a:ext cx="1507923" cy="1498261"/>
            <a:chOff x="3647483" y="4165014"/>
            <a:chExt cx="1642072" cy="1781157"/>
          </a:xfrm>
        </p:grpSpPr>
        <p:grpSp>
          <p:nvGrpSpPr>
            <p:cNvPr id="600" name="Группа 599">
              <a:extLst>
                <a:ext uri="{FF2B5EF4-FFF2-40B4-BE49-F238E27FC236}">
                  <a16:creationId xmlns:a16="http://schemas.microsoft.com/office/drawing/2014/main" id="{220CBB79-5E5D-7E31-0C94-51510BF90A7C}"/>
                </a:ext>
              </a:extLst>
            </p:cNvPr>
            <p:cNvGrpSpPr/>
            <p:nvPr/>
          </p:nvGrpSpPr>
          <p:grpSpPr>
            <a:xfrm>
              <a:off x="3647483" y="4165014"/>
              <a:ext cx="1642072" cy="1781157"/>
              <a:chOff x="3514573" y="1977627"/>
              <a:chExt cx="1642072" cy="1781157"/>
            </a:xfrm>
          </p:grpSpPr>
          <p:grpSp>
            <p:nvGrpSpPr>
              <p:cNvPr id="531" name="Группа 530">
                <a:extLst>
                  <a:ext uri="{FF2B5EF4-FFF2-40B4-BE49-F238E27FC236}">
                    <a16:creationId xmlns:a16="http://schemas.microsoft.com/office/drawing/2014/main" id="{1295A617-7B75-B6EC-DE3F-C95FEE0AB1C5}"/>
                  </a:ext>
                </a:extLst>
              </p:cNvPr>
              <p:cNvGrpSpPr/>
              <p:nvPr/>
            </p:nvGrpSpPr>
            <p:grpSpPr>
              <a:xfrm>
                <a:off x="3514573" y="1977627"/>
                <a:ext cx="1642072" cy="1781157"/>
                <a:chOff x="166015" y="3950338"/>
                <a:chExt cx="1263502" cy="1376953"/>
              </a:xfrm>
            </p:grpSpPr>
            <p:sp>
              <p:nvSpPr>
                <p:cNvPr id="532" name="Блок-схема: узел 531">
                  <a:extLst>
                    <a:ext uri="{FF2B5EF4-FFF2-40B4-BE49-F238E27FC236}">
                      <a16:creationId xmlns:a16="http://schemas.microsoft.com/office/drawing/2014/main" id="{7B12FF60-FFB9-B1F4-F95F-6881AA861FCB}"/>
                    </a:ext>
                  </a:extLst>
                </p:cNvPr>
                <p:cNvSpPr/>
                <p:nvPr/>
              </p:nvSpPr>
              <p:spPr>
                <a:xfrm>
                  <a:off x="1081673" y="4447111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3" name="Блок-схема: узел 532">
                  <a:extLst>
                    <a:ext uri="{FF2B5EF4-FFF2-40B4-BE49-F238E27FC236}">
                      <a16:creationId xmlns:a16="http://schemas.microsoft.com/office/drawing/2014/main" id="{B511142C-8319-43E5-7750-FF71E8C6BCC0}"/>
                    </a:ext>
                  </a:extLst>
                </p:cNvPr>
                <p:cNvSpPr/>
                <p:nvPr/>
              </p:nvSpPr>
              <p:spPr>
                <a:xfrm>
                  <a:off x="1075895" y="4048339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4" name="Блок-схема: узел 533">
                  <a:extLst>
                    <a:ext uri="{FF2B5EF4-FFF2-40B4-BE49-F238E27FC236}">
                      <a16:creationId xmlns:a16="http://schemas.microsoft.com/office/drawing/2014/main" id="{CABF4BB7-274A-1541-107D-B617986D7B54}"/>
                    </a:ext>
                  </a:extLst>
                </p:cNvPr>
                <p:cNvSpPr/>
                <p:nvPr/>
              </p:nvSpPr>
              <p:spPr>
                <a:xfrm>
                  <a:off x="904030" y="404184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5" name="Блок-схема: узел 534">
                  <a:extLst>
                    <a:ext uri="{FF2B5EF4-FFF2-40B4-BE49-F238E27FC236}">
                      <a16:creationId xmlns:a16="http://schemas.microsoft.com/office/drawing/2014/main" id="{0EE576A2-9B2F-B6FD-F74A-4F447A9679DC}"/>
                    </a:ext>
                  </a:extLst>
                </p:cNvPr>
                <p:cNvSpPr/>
                <p:nvPr/>
              </p:nvSpPr>
              <p:spPr>
                <a:xfrm>
                  <a:off x="689217" y="4055757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6" name="Блок-схема: узел 535">
                  <a:extLst>
                    <a:ext uri="{FF2B5EF4-FFF2-40B4-BE49-F238E27FC236}">
                      <a16:creationId xmlns:a16="http://schemas.microsoft.com/office/drawing/2014/main" id="{ABE50A3F-69E0-A6E3-E1D7-774255FEE75B}"/>
                    </a:ext>
                  </a:extLst>
                </p:cNvPr>
                <p:cNvSpPr/>
                <p:nvPr/>
              </p:nvSpPr>
              <p:spPr>
                <a:xfrm>
                  <a:off x="1105058" y="4175374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7" name="Блок-схема: узел 536">
                  <a:extLst>
                    <a:ext uri="{FF2B5EF4-FFF2-40B4-BE49-F238E27FC236}">
                      <a16:creationId xmlns:a16="http://schemas.microsoft.com/office/drawing/2014/main" id="{A847F650-025D-64AD-A798-AB60B92C497E}"/>
                    </a:ext>
                  </a:extLst>
                </p:cNvPr>
                <p:cNvSpPr/>
                <p:nvPr/>
              </p:nvSpPr>
              <p:spPr>
                <a:xfrm>
                  <a:off x="893784" y="4179277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8" name="Блок-схема: узел 537">
                  <a:extLst>
                    <a:ext uri="{FF2B5EF4-FFF2-40B4-BE49-F238E27FC236}">
                      <a16:creationId xmlns:a16="http://schemas.microsoft.com/office/drawing/2014/main" id="{3B6ED45B-FB0D-31AB-005D-25F5AE98DDA0}"/>
                    </a:ext>
                  </a:extLst>
                </p:cNvPr>
                <p:cNvSpPr/>
                <p:nvPr/>
              </p:nvSpPr>
              <p:spPr>
                <a:xfrm>
                  <a:off x="679317" y="418172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9" name="Блок-схема: узел 538">
                  <a:extLst>
                    <a:ext uri="{FF2B5EF4-FFF2-40B4-BE49-F238E27FC236}">
                      <a16:creationId xmlns:a16="http://schemas.microsoft.com/office/drawing/2014/main" id="{19B5903F-D63C-7551-F18C-1C6376364D95}"/>
                    </a:ext>
                  </a:extLst>
                </p:cNvPr>
                <p:cNvSpPr/>
                <p:nvPr/>
              </p:nvSpPr>
              <p:spPr>
                <a:xfrm>
                  <a:off x="474077" y="4181727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0" name="Блок-схема: узел 539">
                  <a:extLst>
                    <a:ext uri="{FF2B5EF4-FFF2-40B4-BE49-F238E27FC236}">
                      <a16:creationId xmlns:a16="http://schemas.microsoft.com/office/drawing/2014/main" id="{973FEB70-FCFD-D546-7E4A-85B1D40C5F08}"/>
                    </a:ext>
                  </a:extLst>
                </p:cNvPr>
                <p:cNvSpPr/>
                <p:nvPr/>
              </p:nvSpPr>
              <p:spPr>
                <a:xfrm>
                  <a:off x="1258006" y="4058409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1" name="Блок-схема: узел 540">
                  <a:extLst>
                    <a:ext uri="{FF2B5EF4-FFF2-40B4-BE49-F238E27FC236}">
                      <a16:creationId xmlns:a16="http://schemas.microsoft.com/office/drawing/2014/main" id="{C58668A5-33C6-EB6E-9485-2692DD52884E}"/>
                    </a:ext>
                  </a:extLst>
                </p:cNvPr>
                <p:cNvSpPr/>
                <p:nvPr/>
              </p:nvSpPr>
              <p:spPr>
                <a:xfrm>
                  <a:off x="989785" y="3950338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2" name="Блок-схема: узел 541">
                  <a:extLst>
                    <a:ext uri="{FF2B5EF4-FFF2-40B4-BE49-F238E27FC236}">
                      <a16:creationId xmlns:a16="http://schemas.microsoft.com/office/drawing/2014/main" id="{827C4F7B-3872-4432-6889-0F7BBFC29895}"/>
                    </a:ext>
                  </a:extLst>
                </p:cNvPr>
                <p:cNvSpPr/>
                <p:nvPr/>
              </p:nvSpPr>
              <p:spPr>
                <a:xfrm>
                  <a:off x="841597" y="4062585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3" name="Блок-схема: узел 542">
                  <a:extLst>
                    <a:ext uri="{FF2B5EF4-FFF2-40B4-BE49-F238E27FC236}">
                      <a16:creationId xmlns:a16="http://schemas.microsoft.com/office/drawing/2014/main" id="{C9C613FC-235A-B6B6-AE8D-729C62722176}"/>
                    </a:ext>
                  </a:extLst>
                </p:cNvPr>
                <p:cNvSpPr/>
                <p:nvPr/>
              </p:nvSpPr>
              <p:spPr>
                <a:xfrm>
                  <a:off x="602948" y="4030135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4" name="Блок-схема: узел 543">
                  <a:extLst>
                    <a:ext uri="{FF2B5EF4-FFF2-40B4-BE49-F238E27FC236}">
                      <a16:creationId xmlns:a16="http://schemas.microsoft.com/office/drawing/2014/main" id="{85C75997-426C-AD40-93D9-30A2D46618D4}"/>
                    </a:ext>
                  </a:extLst>
                </p:cNvPr>
                <p:cNvSpPr/>
                <p:nvPr/>
              </p:nvSpPr>
              <p:spPr>
                <a:xfrm>
                  <a:off x="353900" y="4057107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5" name="Блок-схема: узел 544">
                  <a:extLst>
                    <a:ext uri="{FF2B5EF4-FFF2-40B4-BE49-F238E27FC236}">
                      <a16:creationId xmlns:a16="http://schemas.microsoft.com/office/drawing/2014/main" id="{FC835AEA-1CD8-D76D-10B1-CF21BEC49BD6}"/>
                    </a:ext>
                  </a:extLst>
                </p:cNvPr>
                <p:cNvSpPr/>
                <p:nvPr/>
              </p:nvSpPr>
              <p:spPr>
                <a:xfrm>
                  <a:off x="1235143" y="4287870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6" name="Блок-схема: узел 545">
                  <a:extLst>
                    <a:ext uri="{FF2B5EF4-FFF2-40B4-BE49-F238E27FC236}">
                      <a16:creationId xmlns:a16="http://schemas.microsoft.com/office/drawing/2014/main" id="{8EB0481B-0909-4B63-47EF-6238E8E7D218}"/>
                    </a:ext>
                  </a:extLst>
                </p:cNvPr>
                <p:cNvSpPr/>
                <p:nvPr/>
              </p:nvSpPr>
              <p:spPr>
                <a:xfrm>
                  <a:off x="893439" y="4376951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7" name="Блок-схема: узел 546">
                  <a:extLst>
                    <a:ext uri="{FF2B5EF4-FFF2-40B4-BE49-F238E27FC236}">
                      <a16:creationId xmlns:a16="http://schemas.microsoft.com/office/drawing/2014/main" id="{0C2F3A89-2E78-6458-F176-36EE75C830FF}"/>
                    </a:ext>
                  </a:extLst>
                </p:cNvPr>
                <p:cNvSpPr/>
                <p:nvPr/>
              </p:nvSpPr>
              <p:spPr>
                <a:xfrm>
                  <a:off x="678972" y="4373790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8" name="Блок-схема: узел 547">
                  <a:extLst>
                    <a:ext uri="{FF2B5EF4-FFF2-40B4-BE49-F238E27FC236}">
                      <a16:creationId xmlns:a16="http://schemas.microsoft.com/office/drawing/2014/main" id="{063FDF1A-C86F-309D-E48E-66E3E1B94519}"/>
                    </a:ext>
                  </a:extLst>
                </p:cNvPr>
                <p:cNvSpPr/>
                <p:nvPr/>
              </p:nvSpPr>
              <p:spPr>
                <a:xfrm>
                  <a:off x="258246" y="4220781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9" name="Блок-схема: узел 548">
                  <a:extLst>
                    <a:ext uri="{FF2B5EF4-FFF2-40B4-BE49-F238E27FC236}">
                      <a16:creationId xmlns:a16="http://schemas.microsoft.com/office/drawing/2014/main" id="{2FD0560F-1BE1-4E87-245C-2AA502B8F485}"/>
                    </a:ext>
                  </a:extLst>
                </p:cNvPr>
                <p:cNvSpPr/>
                <p:nvPr/>
              </p:nvSpPr>
              <p:spPr>
                <a:xfrm>
                  <a:off x="1143714" y="4285717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0" name="Блок-схема: узел 549">
                  <a:extLst>
                    <a:ext uri="{FF2B5EF4-FFF2-40B4-BE49-F238E27FC236}">
                      <a16:creationId xmlns:a16="http://schemas.microsoft.com/office/drawing/2014/main" id="{D693031B-EBDA-AC7D-FB4B-9608BB905ABB}"/>
                    </a:ext>
                  </a:extLst>
                </p:cNvPr>
                <p:cNvSpPr/>
                <p:nvPr/>
              </p:nvSpPr>
              <p:spPr>
                <a:xfrm>
                  <a:off x="1161296" y="418898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1" name="Блок-схема: узел 550">
                  <a:extLst>
                    <a:ext uri="{FF2B5EF4-FFF2-40B4-BE49-F238E27FC236}">
                      <a16:creationId xmlns:a16="http://schemas.microsoft.com/office/drawing/2014/main" id="{4EA31EC7-2CA6-6ADE-132C-1094F72F31AF}"/>
                    </a:ext>
                  </a:extLst>
                </p:cNvPr>
                <p:cNvSpPr/>
                <p:nvPr/>
              </p:nvSpPr>
              <p:spPr>
                <a:xfrm>
                  <a:off x="862795" y="4244090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2" name="Блок-схема: узел 551">
                  <a:extLst>
                    <a:ext uri="{FF2B5EF4-FFF2-40B4-BE49-F238E27FC236}">
                      <a16:creationId xmlns:a16="http://schemas.microsoft.com/office/drawing/2014/main" id="{EAC9EC32-6F2D-983B-53CC-A5915859BFAB}"/>
                    </a:ext>
                  </a:extLst>
                </p:cNvPr>
                <p:cNvSpPr/>
                <p:nvPr/>
              </p:nvSpPr>
              <p:spPr>
                <a:xfrm>
                  <a:off x="653671" y="4239298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3" name="Блок-схема: узел 552">
                  <a:extLst>
                    <a:ext uri="{FF2B5EF4-FFF2-40B4-BE49-F238E27FC236}">
                      <a16:creationId xmlns:a16="http://schemas.microsoft.com/office/drawing/2014/main" id="{FD665526-A8EA-7044-ABD6-A138E5523AF0}"/>
                    </a:ext>
                  </a:extLst>
                </p:cNvPr>
                <p:cNvSpPr/>
                <p:nvPr/>
              </p:nvSpPr>
              <p:spPr>
                <a:xfrm>
                  <a:off x="478823" y="4226167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4" name="Блок-схема: узел 553">
                  <a:extLst>
                    <a:ext uri="{FF2B5EF4-FFF2-40B4-BE49-F238E27FC236}">
                      <a16:creationId xmlns:a16="http://schemas.microsoft.com/office/drawing/2014/main" id="{7BE40587-E11C-4098-1033-3C0CF70FD895}"/>
                    </a:ext>
                  </a:extLst>
                </p:cNvPr>
                <p:cNvSpPr/>
                <p:nvPr/>
              </p:nvSpPr>
              <p:spPr>
                <a:xfrm>
                  <a:off x="599674" y="4494448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55" name="Блок-схема: узел 554">
                  <a:extLst>
                    <a:ext uri="{FF2B5EF4-FFF2-40B4-BE49-F238E27FC236}">
                      <a16:creationId xmlns:a16="http://schemas.microsoft.com/office/drawing/2014/main" id="{29B8F2C4-D514-D8BF-7B92-F3E7AA4CF5D8}"/>
                    </a:ext>
                  </a:extLst>
                </p:cNvPr>
                <p:cNvSpPr/>
                <p:nvPr/>
              </p:nvSpPr>
              <p:spPr>
                <a:xfrm>
                  <a:off x="950655" y="4492382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6" name="Блок-схема: узел 555">
                  <a:extLst>
                    <a:ext uri="{FF2B5EF4-FFF2-40B4-BE49-F238E27FC236}">
                      <a16:creationId xmlns:a16="http://schemas.microsoft.com/office/drawing/2014/main" id="{A160BC5E-DCE3-506E-FAEB-3A649A035991}"/>
                    </a:ext>
                  </a:extLst>
                </p:cNvPr>
                <p:cNvSpPr/>
                <p:nvPr/>
              </p:nvSpPr>
              <p:spPr>
                <a:xfrm>
                  <a:off x="762700" y="433739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7" name="Блок-схема: узел 556">
                  <a:extLst>
                    <a:ext uri="{FF2B5EF4-FFF2-40B4-BE49-F238E27FC236}">
                      <a16:creationId xmlns:a16="http://schemas.microsoft.com/office/drawing/2014/main" id="{24540242-2867-32C8-F7D4-05747269D76B}"/>
                    </a:ext>
                  </a:extLst>
                </p:cNvPr>
                <p:cNvSpPr/>
                <p:nvPr/>
              </p:nvSpPr>
              <p:spPr>
                <a:xfrm>
                  <a:off x="1015554" y="4324017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8" name="Блок-схема: узел 557">
                  <a:extLst>
                    <a:ext uri="{FF2B5EF4-FFF2-40B4-BE49-F238E27FC236}">
                      <a16:creationId xmlns:a16="http://schemas.microsoft.com/office/drawing/2014/main" id="{7A9737DA-8C78-03A0-9381-434A875D7461}"/>
                    </a:ext>
                  </a:extLst>
                </p:cNvPr>
                <p:cNvSpPr/>
                <p:nvPr/>
              </p:nvSpPr>
              <p:spPr>
                <a:xfrm>
                  <a:off x="585629" y="434774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9" name="Блок-схема: узел 558">
                  <a:extLst>
                    <a:ext uri="{FF2B5EF4-FFF2-40B4-BE49-F238E27FC236}">
                      <a16:creationId xmlns:a16="http://schemas.microsoft.com/office/drawing/2014/main" id="{8801C17B-55DD-DD11-0B6F-137615223BAC}"/>
                    </a:ext>
                  </a:extLst>
                </p:cNvPr>
                <p:cNvSpPr/>
                <p:nvPr/>
              </p:nvSpPr>
              <p:spPr>
                <a:xfrm>
                  <a:off x="176827" y="4164447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0" name="Блок-схема: узел 559">
                  <a:extLst>
                    <a:ext uri="{FF2B5EF4-FFF2-40B4-BE49-F238E27FC236}">
                      <a16:creationId xmlns:a16="http://schemas.microsoft.com/office/drawing/2014/main" id="{67D78722-F44E-3D6D-87AB-A7E41DE5D12C}"/>
                    </a:ext>
                  </a:extLst>
                </p:cNvPr>
                <p:cNvSpPr/>
                <p:nvPr/>
              </p:nvSpPr>
              <p:spPr>
                <a:xfrm>
                  <a:off x="1063632" y="458223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1" name="Блок-схема: узел 560">
                  <a:extLst>
                    <a:ext uri="{FF2B5EF4-FFF2-40B4-BE49-F238E27FC236}">
                      <a16:creationId xmlns:a16="http://schemas.microsoft.com/office/drawing/2014/main" id="{A88FD843-6AEF-E9E4-A322-3112944B9C32}"/>
                    </a:ext>
                  </a:extLst>
                </p:cNvPr>
                <p:cNvSpPr/>
                <p:nvPr/>
              </p:nvSpPr>
              <p:spPr>
                <a:xfrm>
                  <a:off x="452160" y="4658363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2" name="Блок-схема: узел 561">
                  <a:extLst>
                    <a:ext uri="{FF2B5EF4-FFF2-40B4-BE49-F238E27FC236}">
                      <a16:creationId xmlns:a16="http://schemas.microsoft.com/office/drawing/2014/main" id="{78E09D3D-DCFB-1B90-B9DF-EEF3E4E835B2}"/>
                    </a:ext>
                  </a:extLst>
                </p:cNvPr>
                <p:cNvSpPr/>
                <p:nvPr/>
              </p:nvSpPr>
              <p:spPr>
                <a:xfrm>
                  <a:off x="359481" y="4309484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3" name="Блок-схема: узел 562">
                  <a:extLst>
                    <a:ext uri="{FF2B5EF4-FFF2-40B4-BE49-F238E27FC236}">
                      <a16:creationId xmlns:a16="http://schemas.microsoft.com/office/drawing/2014/main" id="{1E045719-EBED-9F1A-3A62-CD08E03E4CD3}"/>
                    </a:ext>
                  </a:extLst>
                </p:cNvPr>
                <p:cNvSpPr/>
                <p:nvPr/>
              </p:nvSpPr>
              <p:spPr>
                <a:xfrm>
                  <a:off x="871332" y="4621823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4" name="Блок-схема: узел 563">
                  <a:extLst>
                    <a:ext uri="{FF2B5EF4-FFF2-40B4-BE49-F238E27FC236}">
                      <a16:creationId xmlns:a16="http://schemas.microsoft.com/office/drawing/2014/main" id="{1A46C06E-7F30-63F3-975D-9D50437F68FA}"/>
                    </a:ext>
                  </a:extLst>
                </p:cNvPr>
                <p:cNvSpPr/>
                <p:nvPr/>
              </p:nvSpPr>
              <p:spPr>
                <a:xfrm>
                  <a:off x="812681" y="4490163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5" name="Блок-схема: узел 564">
                  <a:extLst>
                    <a:ext uri="{FF2B5EF4-FFF2-40B4-BE49-F238E27FC236}">
                      <a16:creationId xmlns:a16="http://schemas.microsoft.com/office/drawing/2014/main" id="{05EE4F49-7904-BA36-CF02-D5E551E20B6D}"/>
                    </a:ext>
                  </a:extLst>
                </p:cNvPr>
                <p:cNvSpPr/>
                <p:nvPr/>
              </p:nvSpPr>
              <p:spPr>
                <a:xfrm>
                  <a:off x="233301" y="4329632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6" name="Блок-схема: узел 565">
                  <a:extLst>
                    <a:ext uri="{FF2B5EF4-FFF2-40B4-BE49-F238E27FC236}">
                      <a16:creationId xmlns:a16="http://schemas.microsoft.com/office/drawing/2014/main" id="{E18A58C4-B7D1-E69A-B20C-CC2D0F5091D4}"/>
                    </a:ext>
                  </a:extLst>
                </p:cNvPr>
                <p:cNvSpPr/>
                <p:nvPr/>
              </p:nvSpPr>
              <p:spPr>
                <a:xfrm>
                  <a:off x="374414" y="4410834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7" name="Блок-схема: узел 566">
                  <a:extLst>
                    <a:ext uri="{FF2B5EF4-FFF2-40B4-BE49-F238E27FC236}">
                      <a16:creationId xmlns:a16="http://schemas.microsoft.com/office/drawing/2014/main" id="{80506C32-AA58-F03D-E7DA-3315FB896308}"/>
                    </a:ext>
                  </a:extLst>
                </p:cNvPr>
                <p:cNvSpPr/>
                <p:nvPr/>
              </p:nvSpPr>
              <p:spPr>
                <a:xfrm>
                  <a:off x="722954" y="4556735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8" name="Блок-схема: узел 567">
                  <a:extLst>
                    <a:ext uri="{FF2B5EF4-FFF2-40B4-BE49-F238E27FC236}">
                      <a16:creationId xmlns:a16="http://schemas.microsoft.com/office/drawing/2014/main" id="{526C2F40-A184-4BC3-ADB5-34472B954712}"/>
                    </a:ext>
                  </a:extLst>
                </p:cNvPr>
                <p:cNvSpPr/>
                <p:nvPr/>
              </p:nvSpPr>
              <p:spPr>
                <a:xfrm>
                  <a:off x="242231" y="455625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9" name="Блок-схема: узел 568">
                  <a:extLst>
                    <a:ext uri="{FF2B5EF4-FFF2-40B4-BE49-F238E27FC236}">
                      <a16:creationId xmlns:a16="http://schemas.microsoft.com/office/drawing/2014/main" id="{BEC6E531-2564-99D6-C6EE-EFC9BBE41EAF}"/>
                    </a:ext>
                  </a:extLst>
                </p:cNvPr>
                <p:cNvSpPr/>
                <p:nvPr/>
              </p:nvSpPr>
              <p:spPr>
                <a:xfrm>
                  <a:off x="876516" y="4754640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0" name="Блок-схема: узел 569">
                  <a:extLst>
                    <a:ext uri="{FF2B5EF4-FFF2-40B4-BE49-F238E27FC236}">
                      <a16:creationId xmlns:a16="http://schemas.microsoft.com/office/drawing/2014/main" id="{C7B49814-F0B7-D627-FCC4-D72765D14C58}"/>
                    </a:ext>
                  </a:extLst>
                </p:cNvPr>
                <p:cNvSpPr/>
                <p:nvPr/>
              </p:nvSpPr>
              <p:spPr>
                <a:xfrm>
                  <a:off x="1138316" y="472280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1" name="Блок-схема: узел 570">
                  <a:extLst>
                    <a:ext uri="{FF2B5EF4-FFF2-40B4-BE49-F238E27FC236}">
                      <a16:creationId xmlns:a16="http://schemas.microsoft.com/office/drawing/2014/main" id="{7F8024D3-E18B-7173-02D6-722BBFE86B97}"/>
                    </a:ext>
                  </a:extLst>
                </p:cNvPr>
                <p:cNvSpPr/>
                <p:nvPr/>
              </p:nvSpPr>
              <p:spPr>
                <a:xfrm>
                  <a:off x="718428" y="4711375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2" name="Блок-схема: узел 571">
                  <a:extLst>
                    <a:ext uri="{FF2B5EF4-FFF2-40B4-BE49-F238E27FC236}">
                      <a16:creationId xmlns:a16="http://schemas.microsoft.com/office/drawing/2014/main" id="{C9B89178-1703-F244-AC7F-4EA297CFACD9}"/>
                    </a:ext>
                  </a:extLst>
                </p:cNvPr>
                <p:cNvSpPr/>
                <p:nvPr/>
              </p:nvSpPr>
              <p:spPr>
                <a:xfrm>
                  <a:off x="1206506" y="4440135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3" name="Блок-схема: узел 572">
                  <a:extLst>
                    <a:ext uri="{FF2B5EF4-FFF2-40B4-BE49-F238E27FC236}">
                      <a16:creationId xmlns:a16="http://schemas.microsoft.com/office/drawing/2014/main" id="{2A5AE9F3-A5AB-6C11-2CA8-FED7491D3BF0}"/>
                    </a:ext>
                  </a:extLst>
                </p:cNvPr>
                <p:cNvSpPr/>
                <p:nvPr/>
              </p:nvSpPr>
              <p:spPr>
                <a:xfrm>
                  <a:off x="1216502" y="4593064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4" name="Блок-схема: узел 573">
                  <a:extLst>
                    <a:ext uri="{FF2B5EF4-FFF2-40B4-BE49-F238E27FC236}">
                      <a16:creationId xmlns:a16="http://schemas.microsoft.com/office/drawing/2014/main" id="{52EBCB90-B2B5-9196-0B01-133E51592F6A}"/>
                    </a:ext>
                  </a:extLst>
                </p:cNvPr>
                <p:cNvSpPr/>
                <p:nvPr/>
              </p:nvSpPr>
              <p:spPr>
                <a:xfrm>
                  <a:off x="1056072" y="4689111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5" name="Блок-схема: узел 574">
                  <a:extLst>
                    <a:ext uri="{FF2B5EF4-FFF2-40B4-BE49-F238E27FC236}">
                      <a16:creationId xmlns:a16="http://schemas.microsoft.com/office/drawing/2014/main" id="{340CDE6F-4E6D-30E8-B549-A1CCA863EEE4}"/>
                    </a:ext>
                  </a:extLst>
                </p:cNvPr>
                <p:cNvSpPr/>
                <p:nvPr/>
              </p:nvSpPr>
              <p:spPr>
                <a:xfrm>
                  <a:off x="341509" y="460501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6" name="Блок-схема: узел 575">
                  <a:extLst>
                    <a:ext uri="{FF2B5EF4-FFF2-40B4-BE49-F238E27FC236}">
                      <a16:creationId xmlns:a16="http://schemas.microsoft.com/office/drawing/2014/main" id="{0896CAC8-4290-6CD4-F0DA-18FA158D820A}"/>
                    </a:ext>
                  </a:extLst>
                </p:cNvPr>
                <p:cNvSpPr/>
                <p:nvPr/>
              </p:nvSpPr>
              <p:spPr>
                <a:xfrm>
                  <a:off x="587106" y="4751414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7" name="Блок-схема: узел 576">
                  <a:extLst>
                    <a:ext uri="{FF2B5EF4-FFF2-40B4-BE49-F238E27FC236}">
                      <a16:creationId xmlns:a16="http://schemas.microsoft.com/office/drawing/2014/main" id="{B7168716-8A22-3322-1568-5A877FAFAE2B}"/>
                    </a:ext>
                  </a:extLst>
                </p:cNvPr>
                <p:cNvSpPr/>
                <p:nvPr/>
              </p:nvSpPr>
              <p:spPr>
                <a:xfrm>
                  <a:off x="650072" y="4822087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8" name="Блок-схема: узел 577">
                  <a:extLst>
                    <a:ext uri="{FF2B5EF4-FFF2-40B4-BE49-F238E27FC236}">
                      <a16:creationId xmlns:a16="http://schemas.microsoft.com/office/drawing/2014/main" id="{9A5ABCAA-9BD4-248D-05E2-723C8B55952B}"/>
                    </a:ext>
                  </a:extLst>
                </p:cNvPr>
                <p:cNvSpPr/>
                <p:nvPr/>
              </p:nvSpPr>
              <p:spPr>
                <a:xfrm>
                  <a:off x="944950" y="5002573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9" name="Блок-схема: узел 578">
                  <a:extLst>
                    <a:ext uri="{FF2B5EF4-FFF2-40B4-BE49-F238E27FC236}">
                      <a16:creationId xmlns:a16="http://schemas.microsoft.com/office/drawing/2014/main" id="{CA932638-D086-79C6-051C-0C7D7EB6C797}"/>
                    </a:ext>
                  </a:extLst>
                </p:cNvPr>
                <p:cNvSpPr/>
                <p:nvPr/>
              </p:nvSpPr>
              <p:spPr>
                <a:xfrm>
                  <a:off x="361516" y="4920884"/>
                  <a:ext cx="171511" cy="183593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80" name="Блок-схема: узел 579">
                  <a:extLst>
                    <a:ext uri="{FF2B5EF4-FFF2-40B4-BE49-F238E27FC236}">
                      <a16:creationId xmlns:a16="http://schemas.microsoft.com/office/drawing/2014/main" id="{49DD54B7-6183-60FC-0818-74B0CE82BA8D}"/>
                    </a:ext>
                  </a:extLst>
                </p:cNvPr>
                <p:cNvSpPr/>
                <p:nvPr/>
              </p:nvSpPr>
              <p:spPr>
                <a:xfrm>
                  <a:off x="661142" y="5027092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81" name="Блок-схема: узел 580">
                  <a:extLst>
                    <a:ext uri="{FF2B5EF4-FFF2-40B4-BE49-F238E27FC236}">
                      <a16:creationId xmlns:a16="http://schemas.microsoft.com/office/drawing/2014/main" id="{289F6D23-8826-F414-FAED-9E35AB5FB6F5}"/>
                    </a:ext>
                  </a:extLst>
                </p:cNvPr>
                <p:cNvSpPr/>
                <p:nvPr/>
              </p:nvSpPr>
              <p:spPr>
                <a:xfrm>
                  <a:off x="960708" y="4824516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2" name="Блок-схема: узел 581">
                  <a:extLst>
                    <a:ext uri="{FF2B5EF4-FFF2-40B4-BE49-F238E27FC236}">
                      <a16:creationId xmlns:a16="http://schemas.microsoft.com/office/drawing/2014/main" id="{2C43E31E-46D5-50B7-F396-25BE573B0402}"/>
                    </a:ext>
                  </a:extLst>
                </p:cNvPr>
                <p:cNvSpPr/>
                <p:nvPr/>
              </p:nvSpPr>
              <p:spPr>
                <a:xfrm>
                  <a:off x="763015" y="4848233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3" name="Блок-схема: узел 582">
                  <a:extLst>
                    <a:ext uri="{FF2B5EF4-FFF2-40B4-BE49-F238E27FC236}">
                      <a16:creationId xmlns:a16="http://schemas.microsoft.com/office/drawing/2014/main" id="{606A7B0A-49D3-3BE4-ADFE-DAC022614F09}"/>
                    </a:ext>
                  </a:extLst>
                </p:cNvPr>
                <p:cNvSpPr/>
                <p:nvPr/>
              </p:nvSpPr>
              <p:spPr>
                <a:xfrm>
                  <a:off x="380924" y="5042770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4" name="Блок-схема: узел 583">
                  <a:extLst>
                    <a:ext uri="{FF2B5EF4-FFF2-40B4-BE49-F238E27FC236}">
                      <a16:creationId xmlns:a16="http://schemas.microsoft.com/office/drawing/2014/main" id="{D7264E6D-951D-4BA0-2076-0A3F057BC7E0}"/>
                    </a:ext>
                  </a:extLst>
                </p:cNvPr>
                <p:cNvSpPr/>
                <p:nvPr/>
              </p:nvSpPr>
              <p:spPr>
                <a:xfrm>
                  <a:off x="353408" y="481363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5" name="Блок-схема: узел 584">
                  <a:extLst>
                    <a:ext uri="{FF2B5EF4-FFF2-40B4-BE49-F238E27FC236}">
                      <a16:creationId xmlns:a16="http://schemas.microsoft.com/office/drawing/2014/main" id="{C1D20D2C-544D-EA90-94BC-616AD9BD0003}"/>
                    </a:ext>
                  </a:extLst>
                </p:cNvPr>
                <p:cNvSpPr/>
                <p:nvPr/>
              </p:nvSpPr>
              <p:spPr>
                <a:xfrm>
                  <a:off x="964358" y="4989059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6" name="Блок-схема: узел 585">
                  <a:extLst>
                    <a:ext uri="{FF2B5EF4-FFF2-40B4-BE49-F238E27FC236}">
                      <a16:creationId xmlns:a16="http://schemas.microsoft.com/office/drawing/2014/main" id="{3BD18D02-EBB9-F361-BD0C-0562D9C3A290}"/>
                    </a:ext>
                  </a:extLst>
                </p:cNvPr>
                <p:cNvSpPr/>
                <p:nvPr/>
              </p:nvSpPr>
              <p:spPr>
                <a:xfrm>
                  <a:off x="1149387" y="5056850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7" name="Блок-схема: узел 586">
                  <a:extLst>
                    <a:ext uri="{FF2B5EF4-FFF2-40B4-BE49-F238E27FC236}">
                      <a16:creationId xmlns:a16="http://schemas.microsoft.com/office/drawing/2014/main" id="{D551A5B2-891C-2700-E80D-6257F95F0060}"/>
                    </a:ext>
                  </a:extLst>
                </p:cNvPr>
                <p:cNvSpPr/>
                <p:nvPr/>
              </p:nvSpPr>
              <p:spPr>
                <a:xfrm>
                  <a:off x="1165352" y="4834805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8" name="Блок-схема: узел 587">
                  <a:extLst>
                    <a:ext uri="{FF2B5EF4-FFF2-40B4-BE49-F238E27FC236}">
                      <a16:creationId xmlns:a16="http://schemas.microsoft.com/office/drawing/2014/main" id="{64EE6003-4C9A-90AB-3CFB-6CC76BD880EF}"/>
                    </a:ext>
                  </a:extLst>
                </p:cNvPr>
                <p:cNvSpPr/>
                <p:nvPr/>
              </p:nvSpPr>
              <p:spPr>
                <a:xfrm>
                  <a:off x="799873" y="5144824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89" name="Блок-схема: узел 588">
                  <a:extLst>
                    <a:ext uri="{FF2B5EF4-FFF2-40B4-BE49-F238E27FC236}">
                      <a16:creationId xmlns:a16="http://schemas.microsoft.com/office/drawing/2014/main" id="{2FB14828-DF05-2516-544B-170A98B11CBA}"/>
                    </a:ext>
                  </a:extLst>
                </p:cNvPr>
                <p:cNvSpPr/>
                <p:nvPr/>
              </p:nvSpPr>
              <p:spPr>
                <a:xfrm>
                  <a:off x="618657" y="4998520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90" name="Блок-схема: узел 589">
                  <a:extLst>
                    <a:ext uri="{FF2B5EF4-FFF2-40B4-BE49-F238E27FC236}">
                      <a16:creationId xmlns:a16="http://schemas.microsoft.com/office/drawing/2014/main" id="{F2EF4F44-B0B5-247C-24CF-BE29E1E24F61}"/>
                    </a:ext>
                  </a:extLst>
                </p:cNvPr>
                <p:cNvSpPr/>
                <p:nvPr/>
              </p:nvSpPr>
              <p:spPr>
                <a:xfrm>
                  <a:off x="166015" y="4739202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528" name="Блок-схема: узел 527">
                <a:extLst>
                  <a:ext uri="{FF2B5EF4-FFF2-40B4-BE49-F238E27FC236}">
                    <a16:creationId xmlns:a16="http://schemas.microsoft.com/office/drawing/2014/main" id="{F3C07F6C-77AA-5261-2B27-1688285C7FE1}"/>
                  </a:ext>
                </a:extLst>
              </p:cNvPr>
              <p:cNvSpPr/>
              <p:nvPr/>
            </p:nvSpPr>
            <p:spPr>
              <a:xfrm>
                <a:off x="4311053" y="2226472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6" name="Блок-схема: узел 525">
                <a:extLst>
                  <a:ext uri="{FF2B5EF4-FFF2-40B4-BE49-F238E27FC236}">
                    <a16:creationId xmlns:a16="http://schemas.microsoft.com/office/drawing/2014/main" id="{5704C3C4-99F0-D07F-D005-D55A9E2C931E}"/>
                  </a:ext>
                </a:extLst>
              </p:cNvPr>
              <p:cNvSpPr/>
              <p:nvPr/>
            </p:nvSpPr>
            <p:spPr>
              <a:xfrm>
                <a:off x="4767275" y="2098900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3" name="Блок-схема: узел 592">
                <a:extLst>
                  <a:ext uri="{FF2B5EF4-FFF2-40B4-BE49-F238E27FC236}">
                    <a16:creationId xmlns:a16="http://schemas.microsoft.com/office/drawing/2014/main" id="{4533F281-3D79-C281-E596-6BBB241EDAC2}"/>
                  </a:ext>
                </a:extLst>
              </p:cNvPr>
              <p:cNvSpPr/>
              <p:nvPr/>
            </p:nvSpPr>
            <p:spPr>
              <a:xfrm>
                <a:off x="4640442" y="2659148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4" name="Блок-схема: узел 593">
                <a:extLst>
                  <a:ext uri="{FF2B5EF4-FFF2-40B4-BE49-F238E27FC236}">
                    <a16:creationId xmlns:a16="http://schemas.microsoft.com/office/drawing/2014/main" id="{3368E50B-7E3E-CFBF-7AED-8E4633DF9BCE}"/>
                  </a:ext>
                </a:extLst>
              </p:cNvPr>
              <p:cNvSpPr/>
              <p:nvPr/>
            </p:nvSpPr>
            <p:spPr>
              <a:xfrm>
                <a:off x="3755257" y="2327285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5" name="Блок-схема: узел 594">
                <a:extLst>
                  <a:ext uri="{FF2B5EF4-FFF2-40B4-BE49-F238E27FC236}">
                    <a16:creationId xmlns:a16="http://schemas.microsoft.com/office/drawing/2014/main" id="{E59FBCA1-BE09-471B-AA89-C24A4A5038B8}"/>
                  </a:ext>
                </a:extLst>
              </p:cNvPr>
              <p:cNvSpPr/>
              <p:nvPr/>
            </p:nvSpPr>
            <p:spPr>
              <a:xfrm>
                <a:off x="3961957" y="2231394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6" name="Блок-схема: узел 595">
                <a:extLst>
                  <a:ext uri="{FF2B5EF4-FFF2-40B4-BE49-F238E27FC236}">
                    <a16:creationId xmlns:a16="http://schemas.microsoft.com/office/drawing/2014/main" id="{F542EC2C-F727-557D-34D0-33F6260AC658}"/>
                  </a:ext>
                </a:extLst>
              </p:cNvPr>
              <p:cNvSpPr/>
              <p:nvPr/>
            </p:nvSpPr>
            <p:spPr>
              <a:xfrm>
                <a:off x="4574379" y="2283487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7" name="Блок-схема: узел 596">
                <a:extLst>
                  <a:ext uri="{FF2B5EF4-FFF2-40B4-BE49-F238E27FC236}">
                    <a16:creationId xmlns:a16="http://schemas.microsoft.com/office/drawing/2014/main" id="{C563E071-B241-257D-5862-20CA1E7A8CF6}"/>
                  </a:ext>
                </a:extLst>
              </p:cNvPr>
              <p:cNvSpPr/>
              <p:nvPr/>
            </p:nvSpPr>
            <p:spPr>
              <a:xfrm>
                <a:off x="4870531" y="2503867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8" name="Блок-схема: узел 597">
                <a:extLst>
                  <a:ext uri="{FF2B5EF4-FFF2-40B4-BE49-F238E27FC236}">
                    <a16:creationId xmlns:a16="http://schemas.microsoft.com/office/drawing/2014/main" id="{B97CDDD2-5594-4255-3DB6-51A1ECA90F7C}"/>
                  </a:ext>
                </a:extLst>
              </p:cNvPr>
              <p:cNvSpPr/>
              <p:nvPr/>
            </p:nvSpPr>
            <p:spPr>
              <a:xfrm>
                <a:off x="4191293" y="2637036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9" name="Блок-схема: узел 598">
                <a:extLst>
                  <a:ext uri="{FF2B5EF4-FFF2-40B4-BE49-F238E27FC236}">
                    <a16:creationId xmlns:a16="http://schemas.microsoft.com/office/drawing/2014/main" id="{C8E823FC-BAEB-A749-8D72-B76A772CA471}"/>
                  </a:ext>
                </a:extLst>
              </p:cNvPr>
              <p:cNvSpPr/>
              <p:nvPr/>
            </p:nvSpPr>
            <p:spPr>
              <a:xfrm>
                <a:off x="3976045" y="2483016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01" name="Блок-схема: узел 600">
              <a:extLst>
                <a:ext uri="{FF2B5EF4-FFF2-40B4-BE49-F238E27FC236}">
                  <a16:creationId xmlns:a16="http://schemas.microsoft.com/office/drawing/2014/main" id="{F3E65D98-4286-3FEA-7781-E4B25FFC5C4F}"/>
                </a:ext>
              </a:extLst>
            </p:cNvPr>
            <p:cNvSpPr/>
            <p:nvPr/>
          </p:nvSpPr>
          <p:spPr>
            <a:xfrm>
              <a:off x="4076554" y="4938005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2" name="Блок-схема: узел 601">
              <a:extLst>
                <a:ext uri="{FF2B5EF4-FFF2-40B4-BE49-F238E27FC236}">
                  <a16:creationId xmlns:a16="http://schemas.microsoft.com/office/drawing/2014/main" id="{088CD877-6029-4AEA-EF36-E3D35A080A7B}"/>
                </a:ext>
              </a:extLst>
            </p:cNvPr>
            <p:cNvSpPr/>
            <p:nvPr/>
          </p:nvSpPr>
          <p:spPr>
            <a:xfrm>
              <a:off x="4925609" y="5174588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3" name="Блок-схема: узел 602">
              <a:extLst>
                <a:ext uri="{FF2B5EF4-FFF2-40B4-BE49-F238E27FC236}">
                  <a16:creationId xmlns:a16="http://schemas.microsoft.com/office/drawing/2014/main" id="{E9B147DA-3804-138A-8EB7-4EAF36A68618}"/>
                </a:ext>
              </a:extLst>
            </p:cNvPr>
            <p:cNvSpPr/>
            <p:nvPr/>
          </p:nvSpPr>
          <p:spPr>
            <a:xfrm>
              <a:off x="4363768" y="5152954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4" name="Блок-схема: узел 603">
              <a:extLst>
                <a:ext uri="{FF2B5EF4-FFF2-40B4-BE49-F238E27FC236}">
                  <a16:creationId xmlns:a16="http://schemas.microsoft.com/office/drawing/2014/main" id="{C480461D-9EB0-B91B-7446-B3CFCE325DDC}"/>
                </a:ext>
              </a:extLst>
            </p:cNvPr>
            <p:cNvSpPr/>
            <p:nvPr/>
          </p:nvSpPr>
          <p:spPr>
            <a:xfrm>
              <a:off x="4601460" y="5351365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5" name="Блок-схема: узел 604">
              <a:extLst>
                <a:ext uri="{FF2B5EF4-FFF2-40B4-BE49-F238E27FC236}">
                  <a16:creationId xmlns:a16="http://schemas.microsoft.com/office/drawing/2014/main" id="{57774476-7A52-6962-96D6-3E925697BA00}"/>
                </a:ext>
              </a:extLst>
            </p:cNvPr>
            <p:cNvSpPr/>
            <p:nvPr/>
          </p:nvSpPr>
          <p:spPr>
            <a:xfrm>
              <a:off x="4090933" y="5373177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6" name="Блок-схема: узел 605">
              <a:extLst>
                <a:ext uri="{FF2B5EF4-FFF2-40B4-BE49-F238E27FC236}">
                  <a16:creationId xmlns:a16="http://schemas.microsoft.com/office/drawing/2014/main" id="{363ED3DD-8039-F69B-8DEF-5DA459E9E308}"/>
                </a:ext>
              </a:extLst>
            </p:cNvPr>
            <p:cNvSpPr/>
            <p:nvPr/>
          </p:nvSpPr>
          <p:spPr>
            <a:xfrm>
              <a:off x="3798203" y="5138051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7" name="Блок-схема: узел 606">
              <a:extLst>
                <a:ext uri="{FF2B5EF4-FFF2-40B4-BE49-F238E27FC236}">
                  <a16:creationId xmlns:a16="http://schemas.microsoft.com/office/drawing/2014/main" id="{D85B7BC4-78DC-7ED9-3A80-C22958C89C31}"/>
                </a:ext>
              </a:extLst>
            </p:cNvPr>
            <p:cNvSpPr/>
            <p:nvPr/>
          </p:nvSpPr>
          <p:spPr>
            <a:xfrm>
              <a:off x="4032553" y="5158748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8" name="Блок-схема: узел 607">
              <a:extLst>
                <a:ext uri="{FF2B5EF4-FFF2-40B4-BE49-F238E27FC236}">
                  <a16:creationId xmlns:a16="http://schemas.microsoft.com/office/drawing/2014/main" id="{B4FB845E-9B3C-A615-625A-CBA099197D6C}"/>
                </a:ext>
              </a:extLst>
            </p:cNvPr>
            <p:cNvSpPr/>
            <p:nvPr/>
          </p:nvSpPr>
          <p:spPr>
            <a:xfrm>
              <a:off x="3746486" y="5409047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9" name="Блок-схема: узел 608">
              <a:extLst>
                <a:ext uri="{FF2B5EF4-FFF2-40B4-BE49-F238E27FC236}">
                  <a16:creationId xmlns:a16="http://schemas.microsoft.com/office/drawing/2014/main" id="{C2B726E7-D601-C1F2-F759-87E47BE9472D}"/>
                </a:ext>
              </a:extLst>
            </p:cNvPr>
            <p:cNvSpPr/>
            <p:nvPr/>
          </p:nvSpPr>
          <p:spPr>
            <a:xfrm>
              <a:off x="4099874" y="5564655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0" name="Блок-схема: узел 609">
              <a:extLst>
                <a:ext uri="{FF2B5EF4-FFF2-40B4-BE49-F238E27FC236}">
                  <a16:creationId xmlns:a16="http://schemas.microsoft.com/office/drawing/2014/main" id="{2A3F3847-6812-891F-9482-4812D80C96B2}"/>
                </a:ext>
              </a:extLst>
            </p:cNvPr>
            <p:cNvSpPr/>
            <p:nvPr/>
          </p:nvSpPr>
          <p:spPr>
            <a:xfrm>
              <a:off x="4850955" y="5437705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1" name="Блок-схема: узел 610">
              <a:extLst>
                <a:ext uri="{FF2B5EF4-FFF2-40B4-BE49-F238E27FC236}">
                  <a16:creationId xmlns:a16="http://schemas.microsoft.com/office/drawing/2014/main" id="{0B7C1E57-BC4E-0C8A-AF11-4AAC3562146E}"/>
                </a:ext>
              </a:extLst>
            </p:cNvPr>
            <p:cNvSpPr/>
            <p:nvPr/>
          </p:nvSpPr>
          <p:spPr>
            <a:xfrm>
              <a:off x="4497800" y="5535911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2" name="Блок-схема: узел 611">
              <a:extLst>
                <a:ext uri="{FF2B5EF4-FFF2-40B4-BE49-F238E27FC236}">
                  <a16:creationId xmlns:a16="http://schemas.microsoft.com/office/drawing/2014/main" id="{7B21C1B4-9C15-0420-20DC-3D50BA482996}"/>
                </a:ext>
              </a:extLst>
            </p:cNvPr>
            <p:cNvSpPr/>
            <p:nvPr/>
          </p:nvSpPr>
          <p:spPr>
            <a:xfrm>
              <a:off x="4239490" y="5004658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3" name="Блок-схема: узел 612">
              <a:extLst>
                <a:ext uri="{FF2B5EF4-FFF2-40B4-BE49-F238E27FC236}">
                  <a16:creationId xmlns:a16="http://schemas.microsoft.com/office/drawing/2014/main" id="{F279D249-F366-394C-76D6-9D2836D832BC}"/>
                </a:ext>
              </a:extLst>
            </p:cNvPr>
            <p:cNvSpPr/>
            <p:nvPr/>
          </p:nvSpPr>
          <p:spPr>
            <a:xfrm>
              <a:off x="4600149" y="5046716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C758EE37-431E-ADFF-3651-E0D02BE5D190}"/>
              </a:ext>
            </a:extLst>
          </p:cNvPr>
          <p:cNvSpPr/>
          <p:nvPr/>
        </p:nvSpPr>
        <p:spPr>
          <a:xfrm>
            <a:off x="4624607" y="5159866"/>
            <a:ext cx="170406" cy="160016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82BAB6BD-59C5-1165-4E35-684296BE5E16}"/>
              </a:ext>
            </a:extLst>
          </p:cNvPr>
          <p:cNvSpPr/>
          <p:nvPr/>
        </p:nvSpPr>
        <p:spPr>
          <a:xfrm>
            <a:off x="3969590" y="5306997"/>
            <a:ext cx="170406" cy="160016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0BC91F-5FAE-0E45-6034-1DF43703142A}"/>
              </a:ext>
            </a:extLst>
          </p:cNvPr>
          <p:cNvSpPr/>
          <p:nvPr/>
        </p:nvSpPr>
        <p:spPr>
          <a:xfrm>
            <a:off x="10987313" y="8418"/>
            <a:ext cx="936101" cy="75915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cxnSp>
        <p:nvCxnSpPr>
          <p:cNvPr id="301" name="Прямая соединительная линия 300">
            <a:extLst>
              <a:ext uri="{FF2B5EF4-FFF2-40B4-BE49-F238E27FC236}">
                <a16:creationId xmlns:a16="http://schemas.microsoft.com/office/drawing/2014/main" id="{E2331A0D-3BE9-442A-C0ED-6B4A0A81A4F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052550" y="788435"/>
            <a:ext cx="43450" cy="6071321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DD22B0-86BE-1865-3CD6-E73C3D26DF0E}"/>
              </a:ext>
            </a:extLst>
          </p:cNvPr>
          <p:cNvSpPr txBox="1"/>
          <p:nvPr/>
        </p:nvSpPr>
        <p:spPr>
          <a:xfrm>
            <a:off x="255248" y="6205855"/>
            <a:ext cx="120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Кремний</a:t>
            </a:r>
            <a:endParaRPr lang="ru-RU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02F5264-109C-1158-87A5-A5BA867965FE}"/>
              </a:ext>
            </a:extLst>
          </p:cNvPr>
          <p:cNvGrpSpPr/>
          <p:nvPr/>
        </p:nvGrpSpPr>
        <p:grpSpPr>
          <a:xfrm>
            <a:off x="9622663" y="5825777"/>
            <a:ext cx="244080" cy="258480"/>
            <a:chOff x="9622663" y="5825777"/>
            <a:chExt cx="2440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31C60A32-C8EA-1E43-1EC6-9CA5C236A1C1}"/>
                    </a:ext>
                  </a:extLst>
                </p14:cNvPr>
                <p14:cNvContentPartPr/>
                <p14:nvPr/>
              </p14:nvContentPartPr>
              <p14:xfrm>
                <a:off x="9627343" y="5908937"/>
                <a:ext cx="239400" cy="1753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31C60A32-C8EA-1E43-1EC6-9CA5C236A1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91703" y="5872937"/>
                  <a:ext cx="311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71AC237D-AC4D-853E-AC18-9099C88259FE}"/>
                    </a:ext>
                  </a:extLst>
                </p14:cNvPr>
                <p14:cNvContentPartPr/>
                <p14:nvPr/>
              </p14:nvContentPartPr>
              <p14:xfrm>
                <a:off x="9622663" y="5825777"/>
                <a:ext cx="97560" cy="9720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71AC237D-AC4D-853E-AC18-9099C88259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86663" y="5789777"/>
                  <a:ext cx="1692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0795907-E504-BC06-AB16-E06BA870AA40}"/>
              </a:ext>
            </a:extLst>
          </p:cNvPr>
          <p:cNvGrpSpPr/>
          <p:nvPr/>
        </p:nvGrpSpPr>
        <p:grpSpPr>
          <a:xfrm>
            <a:off x="8089783" y="5947457"/>
            <a:ext cx="183240" cy="87480"/>
            <a:chOff x="8089783" y="5947457"/>
            <a:chExt cx="18324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A74679FD-A00E-1F81-7D6A-589571566679}"/>
                    </a:ext>
                  </a:extLst>
                </p14:cNvPr>
                <p14:cNvContentPartPr/>
                <p14:nvPr/>
              </p14:nvContentPartPr>
              <p14:xfrm>
                <a:off x="8089783" y="5960057"/>
                <a:ext cx="150480" cy="7488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A74679FD-A00E-1F81-7D6A-5895715666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54143" y="5924417"/>
                  <a:ext cx="222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3CCFA7F4-5221-B1F8-6B9E-7517E73ECDDD}"/>
                    </a:ext>
                  </a:extLst>
                </p14:cNvPr>
                <p14:cNvContentPartPr/>
                <p14:nvPr/>
              </p14:nvContentPartPr>
              <p14:xfrm>
                <a:off x="8272663" y="5947457"/>
                <a:ext cx="360" cy="36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3CCFA7F4-5221-B1F8-6B9E-7517E73ECD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37023" y="591181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7A3B32C7-8DA2-3472-C06F-64B4E921A711}"/>
                  </a:ext>
                </a:extLst>
              </p14:cNvPr>
              <p14:cNvContentPartPr/>
              <p14:nvPr/>
            </p14:nvContentPartPr>
            <p14:xfrm>
              <a:off x="10275703" y="5216297"/>
              <a:ext cx="158760" cy="720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7A3B32C7-8DA2-3472-C06F-64B4E921A7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39703" y="5180297"/>
                <a:ext cx="230400" cy="788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042F0C-A3C3-7EF6-B537-8600A516D8AA}"/>
              </a:ext>
            </a:extLst>
          </p:cNvPr>
          <p:cNvSpPr txBox="1"/>
          <p:nvPr/>
        </p:nvSpPr>
        <p:spPr>
          <a:xfrm>
            <a:off x="3522227" y="6197011"/>
            <a:ext cx="2226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Кремний, насыщенный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Li+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EE5567A-589F-8DDA-E7E2-AB51D3C4EA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33115" b="35338"/>
          <a:stretch/>
        </p:blipFill>
        <p:spPr>
          <a:xfrm>
            <a:off x="7372851" y="3445921"/>
            <a:ext cx="2946931" cy="27324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85C708-24EF-6523-4B55-E7D4D5D4009B}"/>
              </a:ext>
            </a:extLst>
          </p:cNvPr>
          <p:cNvSpPr txBox="1"/>
          <p:nvPr/>
        </p:nvSpPr>
        <p:spPr>
          <a:xfrm>
            <a:off x="6097384" y="2036916"/>
            <a:ext cx="609599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Аминированный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графен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ctr"/>
            <a:endParaRPr lang="ru-RU" sz="1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Является гибким материалом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Имеет высокую электропроводность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  <a:p>
            <a:pPr algn="ctr"/>
            <a:endParaRPr lang="ru-RU" sz="1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Имеет большую площадь поверхности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C30518-1C75-6B2A-9CD5-66885CDB1843}"/>
              </a:ext>
            </a:extLst>
          </p:cNvPr>
          <p:cNvSpPr txBox="1"/>
          <p:nvPr/>
        </p:nvSpPr>
        <p:spPr>
          <a:xfrm>
            <a:off x="6096000" y="113393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Решением проблемы потери удельной емкости кремния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является создание композита на основе наночастиц кремния с </a:t>
            </a:r>
            <a:r>
              <a:rPr lang="ru-RU" sz="1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аминированным</a:t>
            </a:r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 графеном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D71E72-9C6C-6A29-E77A-C76FB820E3A8}"/>
              </a:ext>
            </a:extLst>
          </p:cNvPr>
          <p:cNvSpPr txBox="1"/>
          <p:nvPr/>
        </p:nvSpPr>
        <p:spPr>
          <a:xfrm>
            <a:off x="7084428" y="6256221"/>
            <a:ext cx="3766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Аминированный</a:t>
            </a:r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 графен (</a:t>
            </a:r>
            <a:r>
              <a:rPr lang="ru-RU" sz="1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ru-RU" alt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75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Рисунок 347">
            <a:extLst>
              <a:ext uri="{FF2B5EF4-FFF2-40B4-BE49-F238E27FC236}">
                <a16:creationId xmlns:a16="http://schemas.microsoft.com/office/drawing/2014/main" id="{CD60F82D-55E2-080A-17C6-53420951FE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pic>
        <p:nvPicPr>
          <p:cNvPr id="513" name="Рисунок 512">
            <a:extLst>
              <a:ext uri="{FF2B5EF4-FFF2-40B4-BE49-F238E27FC236}">
                <a16:creationId xmlns:a16="http://schemas.microsoft.com/office/drawing/2014/main" id="{AD4D54DC-CADA-2F93-6944-F0108DC73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809" y="1465169"/>
            <a:ext cx="1397948" cy="78001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5C6E134-AFC8-425F-F877-D8262ADFC89E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0718727" cy="7800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Схема синтеза композитов </a:t>
            </a:r>
            <a:r>
              <a:rPr lang="ru-RU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-Si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188958C-58B5-5A6C-F245-8703017DC016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0BC91F-5FAE-0E45-6034-1DF43703142A}"/>
              </a:ext>
            </a:extLst>
          </p:cNvPr>
          <p:cNvSpPr/>
          <p:nvPr/>
        </p:nvSpPr>
        <p:spPr>
          <a:xfrm>
            <a:off x="10987313" y="8417"/>
            <a:ext cx="936101" cy="75915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pic>
        <p:nvPicPr>
          <p:cNvPr id="297" name="Рисунок 296">
            <a:extLst>
              <a:ext uri="{FF2B5EF4-FFF2-40B4-BE49-F238E27FC236}">
                <a16:creationId xmlns:a16="http://schemas.microsoft.com/office/drawing/2014/main" id="{49DFFDE4-A272-6AAE-D4C4-83CEA0A77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703" y="855288"/>
            <a:ext cx="1129650" cy="1685061"/>
          </a:xfrm>
          <a:prstGeom prst="rect">
            <a:avLst/>
          </a:prstGeom>
        </p:spPr>
      </p:pic>
      <p:sp>
        <p:nvSpPr>
          <p:cNvPr id="298" name="TextBox 297">
            <a:extLst>
              <a:ext uri="{FF2B5EF4-FFF2-40B4-BE49-F238E27FC236}">
                <a16:creationId xmlns:a16="http://schemas.microsoft.com/office/drawing/2014/main" id="{758C1599-4004-C8DB-C784-26E32E37CB7E}"/>
              </a:ext>
            </a:extLst>
          </p:cNvPr>
          <p:cNvSpPr txBox="1"/>
          <p:nvPr/>
        </p:nvSpPr>
        <p:spPr>
          <a:xfrm>
            <a:off x="9622019" y="2422406"/>
            <a:ext cx="20606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Суспензия оксида графена в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DI-H</a:t>
            </a:r>
            <a:r>
              <a:rPr lang="ru-RU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О</a:t>
            </a:r>
          </a:p>
        </p:txBody>
      </p:sp>
      <p:cxnSp>
        <p:nvCxnSpPr>
          <p:cNvPr id="300" name="Прямая со стрелкой 299">
            <a:extLst>
              <a:ext uri="{FF2B5EF4-FFF2-40B4-BE49-F238E27FC236}">
                <a16:creationId xmlns:a16="http://schemas.microsoft.com/office/drawing/2014/main" id="{2CDB7269-978D-F346-34D5-D4B0E6437DCF}"/>
              </a:ext>
            </a:extLst>
          </p:cNvPr>
          <p:cNvCxnSpPr>
            <a:cxnSpLocks/>
          </p:cNvCxnSpPr>
          <p:nvPr/>
        </p:nvCxnSpPr>
        <p:spPr>
          <a:xfrm flipH="1">
            <a:off x="8361788" y="1809215"/>
            <a:ext cx="1789180" cy="0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>
            <a:extLst>
              <a:ext uri="{FF2B5EF4-FFF2-40B4-BE49-F238E27FC236}">
                <a16:creationId xmlns:a16="http://schemas.microsoft.com/office/drawing/2014/main" id="{B6EE36B5-7FF9-E91B-492E-F2239A092DFA}"/>
              </a:ext>
            </a:extLst>
          </p:cNvPr>
          <p:cNvSpPr txBox="1"/>
          <p:nvPr/>
        </p:nvSpPr>
        <p:spPr>
          <a:xfrm>
            <a:off x="8189534" y="1299612"/>
            <a:ext cx="215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Аминирование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5" name="Рисунок 304">
            <a:extLst>
              <a:ext uri="{FF2B5EF4-FFF2-40B4-BE49-F238E27FC236}">
                <a16:creationId xmlns:a16="http://schemas.microsoft.com/office/drawing/2014/main" id="{342CC3F0-7C61-EF03-316A-BA9CD8C63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" t="25094" r="6805" b="29419"/>
          <a:stretch/>
        </p:blipFill>
        <p:spPr>
          <a:xfrm>
            <a:off x="344047" y="1001910"/>
            <a:ext cx="4528032" cy="1600429"/>
          </a:xfrm>
          <a:prstGeom prst="rect">
            <a:avLst/>
          </a:prstGeom>
        </p:spPr>
      </p:pic>
      <p:cxnSp>
        <p:nvCxnSpPr>
          <p:cNvPr id="306" name="Прямая со стрелкой 305">
            <a:extLst>
              <a:ext uri="{FF2B5EF4-FFF2-40B4-BE49-F238E27FC236}">
                <a16:creationId xmlns:a16="http://schemas.microsoft.com/office/drawing/2014/main" id="{2352D71A-98E2-2A68-1646-8EB28CDDC3DB}"/>
              </a:ext>
            </a:extLst>
          </p:cNvPr>
          <p:cNvCxnSpPr>
            <a:cxnSpLocks/>
          </p:cNvCxnSpPr>
          <p:nvPr/>
        </p:nvCxnSpPr>
        <p:spPr>
          <a:xfrm>
            <a:off x="1883119" y="1815668"/>
            <a:ext cx="1358019" cy="0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893DC205-BC42-9839-552D-ED5EF56A7CF1}"/>
              </a:ext>
            </a:extLst>
          </p:cNvPr>
          <p:cNvSpPr txBox="1"/>
          <p:nvPr/>
        </p:nvSpPr>
        <p:spPr>
          <a:xfrm>
            <a:off x="-300246" y="2419881"/>
            <a:ext cx="2839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Пластина кристаллического кремния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51BDB2E-2B6E-5878-6F37-8661ADB0E83D}"/>
              </a:ext>
            </a:extLst>
          </p:cNvPr>
          <p:cNvSpPr txBox="1"/>
          <p:nvPr/>
        </p:nvSpPr>
        <p:spPr>
          <a:xfrm>
            <a:off x="1284227" y="1064281"/>
            <a:ext cx="2647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Электрохимическое травление</a:t>
            </a:r>
          </a:p>
          <a:p>
            <a:pPr algn="ctr"/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07D6FE2F-5564-6F3A-A90B-FCF0E2FE745D}"/>
              </a:ext>
            </a:extLst>
          </p:cNvPr>
          <p:cNvSpPr txBox="1"/>
          <p:nvPr/>
        </p:nvSpPr>
        <p:spPr>
          <a:xfrm>
            <a:off x="3038791" y="2421163"/>
            <a:ext cx="18183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Наночастицы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Si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16" name="Прямая со стрелкой 515">
            <a:extLst>
              <a:ext uri="{FF2B5EF4-FFF2-40B4-BE49-F238E27FC236}">
                <a16:creationId xmlns:a16="http://schemas.microsoft.com/office/drawing/2014/main" id="{25244525-28DB-FFE5-1B65-B88F6023A92D}"/>
              </a:ext>
            </a:extLst>
          </p:cNvPr>
          <p:cNvCxnSpPr>
            <a:cxnSpLocks/>
          </p:cNvCxnSpPr>
          <p:nvPr/>
        </p:nvCxnSpPr>
        <p:spPr>
          <a:xfrm flipH="1">
            <a:off x="4746426" y="1807136"/>
            <a:ext cx="2349699" cy="0"/>
          </a:xfrm>
          <a:prstGeom prst="straightConnector1">
            <a:avLst/>
          </a:prstGeom>
          <a:ln w="53975"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Прямая со стрелкой 520">
            <a:extLst>
              <a:ext uri="{FF2B5EF4-FFF2-40B4-BE49-F238E27FC236}">
                <a16:creationId xmlns:a16="http://schemas.microsoft.com/office/drawing/2014/main" id="{8F94BD6F-F29D-D038-3451-87F914C0FC15}"/>
              </a:ext>
            </a:extLst>
          </p:cNvPr>
          <p:cNvCxnSpPr>
            <a:cxnSpLocks/>
          </p:cNvCxnSpPr>
          <p:nvPr/>
        </p:nvCxnSpPr>
        <p:spPr>
          <a:xfrm>
            <a:off x="5943600" y="1815657"/>
            <a:ext cx="0" cy="2888911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93543242-089B-609E-1553-02FAF3D2BBF8}"/>
              </a:ext>
            </a:extLst>
          </p:cNvPr>
          <p:cNvSpPr txBox="1"/>
          <p:nvPr/>
        </p:nvSpPr>
        <p:spPr>
          <a:xfrm>
            <a:off x="5039128" y="1145353"/>
            <a:ext cx="1954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Жидкофазное смешивание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BE90E2BF-299B-9BE4-1FA7-8EC99AC78A57}"/>
              </a:ext>
            </a:extLst>
          </p:cNvPr>
          <p:cNvSpPr txBox="1"/>
          <p:nvPr/>
        </p:nvSpPr>
        <p:spPr>
          <a:xfrm>
            <a:off x="7179225" y="2425744"/>
            <a:ext cx="134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41" name="Рисунок 340">
            <a:extLst>
              <a:ext uri="{FF2B5EF4-FFF2-40B4-BE49-F238E27FC236}">
                <a16:creationId xmlns:a16="http://schemas.microsoft.com/office/drawing/2014/main" id="{233C3C51-F8D4-5DDE-D7C5-79DF126E9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136" y="4965806"/>
            <a:ext cx="1954333" cy="1125222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95019549-730A-D0CC-CECE-80924966585B}"/>
              </a:ext>
            </a:extLst>
          </p:cNvPr>
          <p:cNvSpPr txBox="1"/>
          <p:nvPr/>
        </p:nvSpPr>
        <p:spPr>
          <a:xfrm>
            <a:off x="4966432" y="5970038"/>
            <a:ext cx="1954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Композит</a:t>
            </a:r>
          </a:p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44" name="Прямая со стрелкой 343">
            <a:extLst>
              <a:ext uri="{FF2B5EF4-FFF2-40B4-BE49-F238E27FC236}">
                <a16:creationId xmlns:a16="http://schemas.microsoft.com/office/drawing/2014/main" id="{5291C5CD-F2C5-C80B-CEDF-4E5F6355C001}"/>
              </a:ext>
            </a:extLst>
          </p:cNvPr>
          <p:cNvCxnSpPr>
            <a:cxnSpLocks/>
          </p:cNvCxnSpPr>
          <p:nvPr/>
        </p:nvCxnSpPr>
        <p:spPr>
          <a:xfrm>
            <a:off x="7096125" y="5421650"/>
            <a:ext cx="1500847" cy="0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C12573-7B1F-27B1-027B-E2289D0C3340}"/>
              </a:ext>
            </a:extLst>
          </p:cNvPr>
          <p:cNvSpPr txBox="1"/>
          <p:nvPr/>
        </p:nvSpPr>
        <p:spPr>
          <a:xfrm>
            <a:off x="6946638" y="4761119"/>
            <a:ext cx="1799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Сборка электрода</a:t>
            </a:r>
          </a:p>
        </p:txBody>
      </p:sp>
      <p:cxnSp>
        <p:nvCxnSpPr>
          <p:cNvPr id="515" name="Прямая со стрелкой 514">
            <a:extLst>
              <a:ext uri="{FF2B5EF4-FFF2-40B4-BE49-F238E27FC236}">
                <a16:creationId xmlns:a16="http://schemas.microsoft.com/office/drawing/2014/main" id="{AF6A08F9-92A7-A4E0-8FEE-407FD5D086F4}"/>
              </a:ext>
            </a:extLst>
          </p:cNvPr>
          <p:cNvCxnSpPr>
            <a:cxnSpLocks/>
          </p:cNvCxnSpPr>
          <p:nvPr/>
        </p:nvCxnSpPr>
        <p:spPr>
          <a:xfrm>
            <a:off x="3820562" y="5430158"/>
            <a:ext cx="1122289" cy="0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9" name="Группа 548">
            <a:extLst>
              <a:ext uri="{FF2B5EF4-FFF2-40B4-BE49-F238E27FC236}">
                <a16:creationId xmlns:a16="http://schemas.microsoft.com/office/drawing/2014/main" id="{3C47D054-F39D-8893-DF32-9D559BCD8C81}"/>
              </a:ext>
            </a:extLst>
          </p:cNvPr>
          <p:cNvGrpSpPr/>
          <p:nvPr/>
        </p:nvGrpSpPr>
        <p:grpSpPr>
          <a:xfrm>
            <a:off x="979264" y="3852253"/>
            <a:ext cx="2699642" cy="2286184"/>
            <a:chOff x="986744" y="4011723"/>
            <a:chExt cx="2699642" cy="2286184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4AF715BC-B899-0462-1BF4-D5F9A1A09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6400"/>
                      </a14:imgEffect>
                      <a14:imgEffect>
                        <a14:saturation sat="1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5" t="12740" r="12425" b="12141"/>
            <a:stretch/>
          </p:blipFill>
          <p:spPr>
            <a:xfrm>
              <a:off x="986744" y="4011723"/>
              <a:ext cx="2699642" cy="2286184"/>
            </a:xfrm>
            <a:prstGeom prst="ellipse">
              <a:avLst/>
            </a:prstGeom>
          </p:spPr>
        </p:pic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2FFA4DF7-7A13-6BBA-337F-0A21411EFACE}"/>
                </a:ext>
              </a:extLst>
            </p:cNvPr>
            <p:cNvGrpSpPr/>
            <p:nvPr/>
          </p:nvGrpSpPr>
          <p:grpSpPr>
            <a:xfrm>
              <a:off x="2773822" y="4505956"/>
              <a:ext cx="188343" cy="179685"/>
              <a:chOff x="5452039" y="1969939"/>
              <a:chExt cx="679651" cy="669504"/>
            </a:xfrm>
          </p:grpSpPr>
          <p:sp>
            <p:nvSpPr>
              <p:cNvPr id="18" name="Блок-схема: узел 17">
                <a:extLst>
                  <a:ext uri="{FF2B5EF4-FFF2-40B4-BE49-F238E27FC236}">
                    <a16:creationId xmlns:a16="http://schemas.microsoft.com/office/drawing/2014/main" id="{9F13B89D-A36D-F6F4-36AE-EE957D4EF34B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Блок-схема: узел 18">
                <a:extLst>
                  <a:ext uri="{FF2B5EF4-FFF2-40B4-BE49-F238E27FC236}">
                    <a16:creationId xmlns:a16="http://schemas.microsoft.com/office/drawing/2014/main" id="{90C31F49-B9A6-77BD-60B5-9E7B10E84C1F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Блок-схема: узел 19">
                <a:extLst>
                  <a:ext uri="{FF2B5EF4-FFF2-40B4-BE49-F238E27FC236}">
                    <a16:creationId xmlns:a16="http://schemas.microsoft.com/office/drawing/2014/main" id="{969B18CF-E895-C486-18F6-36BA6BBADAF2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1" name="Блок-схема: узел 20">
                <a:extLst>
                  <a:ext uri="{FF2B5EF4-FFF2-40B4-BE49-F238E27FC236}">
                    <a16:creationId xmlns:a16="http://schemas.microsoft.com/office/drawing/2014/main" id="{A1F7FABA-6459-D69B-41AE-348557B4B972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2" name="Блок-схема: узел 21">
                <a:extLst>
                  <a:ext uri="{FF2B5EF4-FFF2-40B4-BE49-F238E27FC236}">
                    <a16:creationId xmlns:a16="http://schemas.microsoft.com/office/drawing/2014/main" id="{EB2154CA-86A5-4951-1294-F4C2F50B432B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Блок-схема: узел 22">
                <a:extLst>
                  <a:ext uri="{FF2B5EF4-FFF2-40B4-BE49-F238E27FC236}">
                    <a16:creationId xmlns:a16="http://schemas.microsoft.com/office/drawing/2014/main" id="{67DA2B6E-9AC0-E497-6F77-9AD6243A88EF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Блок-схема: узел 23">
                <a:extLst>
                  <a:ext uri="{FF2B5EF4-FFF2-40B4-BE49-F238E27FC236}">
                    <a16:creationId xmlns:a16="http://schemas.microsoft.com/office/drawing/2014/main" id="{3060D001-FEC6-D2AA-D063-F917D233172E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" name="Блок-схема: узел 24">
                <a:extLst>
                  <a:ext uri="{FF2B5EF4-FFF2-40B4-BE49-F238E27FC236}">
                    <a16:creationId xmlns:a16="http://schemas.microsoft.com/office/drawing/2014/main" id="{08C1E664-76AC-2E3D-32A9-FE76B328C087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6" name="Блок-схема: узел 25">
                <a:extLst>
                  <a:ext uri="{FF2B5EF4-FFF2-40B4-BE49-F238E27FC236}">
                    <a16:creationId xmlns:a16="http://schemas.microsoft.com/office/drawing/2014/main" id="{BAE8F30E-8D0A-C971-6076-6F99C0F2255C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Блок-схема: узел 26">
                <a:extLst>
                  <a:ext uri="{FF2B5EF4-FFF2-40B4-BE49-F238E27FC236}">
                    <a16:creationId xmlns:a16="http://schemas.microsoft.com/office/drawing/2014/main" id="{413B4F58-3B49-27F7-B135-37F6DB79449C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Блок-схема: узел 27">
                <a:extLst>
                  <a:ext uri="{FF2B5EF4-FFF2-40B4-BE49-F238E27FC236}">
                    <a16:creationId xmlns:a16="http://schemas.microsoft.com/office/drawing/2014/main" id="{D8684EA9-FA0A-EFF1-25AC-1562A0807E0C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" name="Блок-схема: узел 28">
                <a:extLst>
                  <a:ext uri="{FF2B5EF4-FFF2-40B4-BE49-F238E27FC236}">
                    <a16:creationId xmlns:a16="http://schemas.microsoft.com/office/drawing/2014/main" id="{854F0E79-1197-5543-9024-4738A813E41F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8BF348F9-CA8D-2459-EE7C-282853FD1C50}"/>
                </a:ext>
              </a:extLst>
            </p:cNvPr>
            <p:cNvGrpSpPr/>
            <p:nvPr/>
          </p:nvGrpSpPr>
          <p:grpSpPr>
            <a:xfrm>
              <a:off x="2801983" y="5189191"/>
              <a:ext cx="188343" cy="179685"/>
              <a:chOff x="5452039" y="1969939"/>
              <a:chExt cx="679651" cy="669504"/>
            </a:xfrm>
          </p:grpSpPr>
          <p:sp>
            <p:nvSpPr>
              <p:cNvPr id="5" name="Блок-схема: узел 4">
                <a:extLst>
                  <a:ext uri="{FF2B5EF4-FFF2-40B4-BE49-F238E27FC236}">
                    <a16:creationId xmlns:a16="http://schemas.microsoft.com/office/drawing/2014/main" id="{2F87CFAE-4C1A-7DB6-3BF0-54A29FB1C28F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" name="Блок-схема: узел 5">
                <a:extLst>
                  <a:ext uri="{FF2B5EF4-FFF2-40B4-BE49-F238E27FC236}">
                    <a16:creationId xmlns:a16="http://schemas.microsoft.com/office/drawing/2014/main" id="{BD368F14-48D2-F601-A2A9-2C49ACC12F90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" name="Блок-схема: узел 6">
                <a:extLst>
                  <a:ext uri="{FF2B5EF4-FFF2-40B4-BE49-F238E27FC236}">
                    <a16:creationId xmlns:a16="http://schemas.microsoft.com/office/drawing/2014/main" id="{5B24B05A-B2AF-1107-B6B9-363BDF511B53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Блок-схема: узел 7">
                <a:extLst>
                  <a:ext uri="{FF2B5EF4-FFF2-40B4-BE49-F238E27FC236}">
                    <a16:creationId xmlns:a16="http://schemas.microsoft.com/office/drawing/2014/main" id="{2276729E-2C32-A0E9-2316-ED55837DC2EC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" name="Блок-схема: узел 9">
                <a:extLst>
                  <a:ext uri="{FF2B5EF4-FFF2-40B4-BE49-F238E27FC236}">
                    <a16:creationId xmlns:a16="http://schemas.microsoft.com/office/drawing/2014/main" id="{9ECC95B9-3768-AE51-263F-7B8D0BF2EC3F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Блок-схема: узел 10">
                <a:extLst>
                  <a:ext uri="{FF2B5EF4-FFF2-40B4-BE49-F238E27FC236}">
                    <a16:creationId xmlns:a16="http://schemas.microsoft.com/office/drawing/2014/main" id="{4EE8EB7E-42CD-AC9E-AE04-A4B8985E0EFC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Блок-схема: узел 11">
                <a:extLst>
                  <a:ext uri="{FF2B5EF4-FFF2-40B4-BE49-F238E27FC236}">
                    <a16:creationId xmlns:a16="http://schemas.microsoft.com/office/drawing/2014/main" id="{E215E630-EEC4-4924-A353-2455941DA268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Блок-схема: узел 12">
                <a:extLst>
                  <a:ext uri="{FF2B5EF4-FFF2-40B4-BE49-F238E27FC236}">
                    <a16:creationId xmlns:a16="http://schemas.microsoft.com/office/drawing/2014/main" id="{CFB131AF-B94C-D0AF-0212-36E4449FAB8B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Блок-схема: узел 13">
                <a:extLst>
                  <a:ext uri="{FF2B5EF4-FFF2-40B4-BE49-F238E27FC236}">
                    <a16:creationId xmlns:a16="http://schemas.microsoft.com/office/drawing/2014/main" id="{420F19C2-47D2-BE82-03B1-2A874BC08CFE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5" name="Блок-схема: узел 14">
                <a:extLst>
                  <a:ext uri="{FF2B5EF4-FFF2-40B4-BE49-F238E27FC236}">
                    <a16:creationId xmlns:a16="http://schemas.microsoft.com/office/drawing/2014/main" id="{712A3AB1-5C46-FC12-0DBA-0A1E8CC5A161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Блок-схема: узел 15">
                <a:extLst>
                  <a:ext uri="{FF2B5EF4-FFF2-40B4-BE49-F238E27FC236}">
                    <a16:creationId xmlns:a16="http://schemas.microsoft.com/office/drawing/2014/main" id="{5EE0E18E-1E64-8874-A625-AACD6268814C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12" name="Блок-схема: узел 511">
                <a:extLst>
                  <a:ext uri="{FF2B5EF4-FFF2-40B4-BE49-F238E27FC236}">
                    <a16:creationId xmlns:a16="http://schemas.microsoft.com/office/drawing/2014/main" id="{4BEDBDFA-6447-CF92-937D-7055A6618558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14" name="Группа 513">
              <a:extLst>
                <a:ext uri="{FF2B5EF4-FFF2-40B4-BE49-F238E27FC236}">
                  <a16:creationId xmlns:a16="http://schemas.microsoft.com/office/drawing/2014/main" id="{4212D5FE-99B3-F9C7-FDE3-A5EA13ACDD96}"/>
                </a:ext>
              </a:extLst>
            </p:cNvPr>
            <p:cNvGrpSpPr/>
            <p:nvPr/>
          </p:nvGrpSpPr>
          <p:grpSpPr>
            <a:xfrm>
              <a:off x="1873910" y="4937456"/>
              <a:ext cx="188343" cy="179685"/>
              <a:chOff x="5452039" y="1969939"/>
              <a:chExt cx="679651" cy="669504"/>
            </a:xfrm>
          </p:grpSpPr>
          <p:sp>
            <p:nvSpPr>
              <p:cNvPr id="517" name="Блок-схема: узел 516">
                <a:extLst>
                  <a:ext uri="{FF2B5EF4-FFF2-40B4-BE49-F238E27FC236}">
                    <a16:creationId xmlns:a16="http://schemas.microsoft.com/office/drawing/2014/main" id="{B8E0B08C-ACB2-AF8F-433E-CF741A91AED2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18" name="Блок-схема: узел 517">
                <a:extLst>
                  <a:ext uri="{FF2B5EF4-FFF2-40B4-BE49-F238E27FC236}">
                    <a16:creationId xmlns:a16="http://schemas.microsoft.com/office/drawing/2014/main" id="{787FF7AA-339A-A357-C55A-D082F201F750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19" name="Блок-схема: узел 518">
                <a:extLst>
                  <a:ext uri="{FF2B5EF4-FFF2-40B4-BE49-F238E27FC236}">
                    <a16:creationId xmlns:a16="http://schemas.microsoft.com/office/drawing/2014/main" id="{FA4C3A49-C666-7A65-2A5D-2610745DA272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0" name="Блок-схема: узел 519">
                <a:extLst>
                  <a:ext uri="{FF2B5EF4-FFF2-40B4-BE49-F238E27FC236}">
                    <a16:creationId xmlns:a16="http://schemas.microsoft.com/office/drawing/2014/main" id="{195A659E-FE34-5B61-19EF-7D35291281D7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2" name="Блок-схема: узел 521">
                <a:extLst>
                  <a:ext uri="{FF2B5EF4-FFF2-40B4-BE49-F238E27FC236}">
                    <a16:creationId xmlns:a16="http://schemas.microsoft.com/office/drawing/2014/main" id="{14573EBC-9F32-6983-1C4B-04BD4B33D55B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3" name="Блок-схема: узел 522">
                <a:extLst>
                  <a:ext uri="{FF2B5EF4-FFF2-40B4-BE49-F238E27FC236}">
                    <a16:creationId xmlns:a16="http://schemas.microsoft.com/office/drawing/2014/main" id="{60D18A59-516D-4338-BA88-3D91215A0243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4" name="Блок-схема: узел 523">
                <a:extLst>
                  <a:ext uri="{FF2B5EF4-FFF2-40B4-BE49-F238E27FC236}">
                    <a16:creationId xmlns:a16="http://schemas.microsoft.com/office/drawing/2014/main" id="{93BA9BB8-AE1C-8EA4-A76D-F82C31EEEC89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5" name="Блок-схема: узел 524">
                <a:extLst>
                  <a:ext uri="{FF2B5EF4-FFF2-40B4-BE49-F238E27FC236}">
                    <a16:creationId xmlns:a16="http://schemas.microsoft.com/office/drawing/2014/main" id="{1AF6EDF6-FF91-FB77-7A07-298FAE93A3D9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6" name="Блок-схема: узел 525">
                <a:extLst>
                  <a:ext uri="{FF2B5EF4-FFF2-40B4-BE49-F238E27FC236}">
                    <a16:creationId xmlns:a16="http://schemas.microsoft.com/office/drawing/2014/main" id="{64619311-E286-A1C2-A25C-3644C45F8DC4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7" name="Блок-схема: узел 526">
                <a:extLst>
                  <a:ext uri="{FF2B5EF4-FFF2-40B4-BE49-F238E27FC236}">
                    <a16:creationId xmlns:a16="http://schemas.microsoft.com/office/drawing/2014/main" id="{309D2D4E-88C5-C487-AAC0-2ABB35CFFCE2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8" name="Блок-схема: узел 527">
                <a:extLst>
                  <a:ext uri="{FF2B5EF4-FFF2-40B4-BE49-F238E27FC236}">
                    <a16:creationId xmlns:a16="http://schemas.microsoft.com/office/drawing/2014/main" id="{6F85DFC3-BD7B-1D29-5470-6DBD1B3B33A1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9" name="Блок-схема: узел 528">
                <a:extLst>
                  <a:ext uri="{FF2B5EF4-FFF2-40B4-BE49-F238E27FC236}">
                    <a16:creationId xmlns:a16="http://schemas.microsoft.com/office/drawing/2014/main" id="{1ACD9CC4-CE48-938E-A272-1BD430E42B78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30" name="Группа 529">
              <a:extLst>
                <a:ext uri="{FF2B5EF4-FFF2-40B4-BE49-F238E27FC236}">
                  <a16:creationId xmlns:a16="http://schemas.microsoft.com/office/drawing/2014/main" id="{F0996062-9765-460A-B3FF-3BDE05083586}"/>
                </a:ext>
              </a:extLst>
            </p:cNvPr>
            <p:cNvGrpSpPr/>
            <p:nvPr/>
          </p:nvGrpSpPr>
          <p:grpSpPr>
            <a:xfrm>
              <a:off x="1803033" y="4390562"/>
              <a:ext cx="188343" cy="179685"/>
              <a:chOff x="5452039" y="1969939"/>
              <a:chExt cx="679651" cy="669504"/>
            </a:xfrm>
          </p:grpSpPr>
          <p:sp>
            <p:nvSpPr>
              <p:cNvPr id="531" name="Блок-схема: узел 530">
                <a:extLst>
                  <a:ext uri="{FF2B5EF4-FFF2-40B4-BE49-F238E27FC236}">
                    <a16:creationId xmlns:a16="http://schemas.microsoft.com/office/drawing/2014/main" id="{9522AE43-A5E6-5D36-9018-28647CDBB677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2" name="Блок-схема: узел 531">
                <a:extLst>
                  <a:ext uri="{FF2B5EF4-FFF2-40B4-BE49-F238E27FC236}">
                    <a16:creationId xmlns:a16="http://schemas.microsoft.com/office/drawing/2014/main" id="{856EB6B4-98AA-E731-CF4F-F68D5F2C6352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3" name="Блок-схема: узел 532">
                <a:extLst>
                  <a:ext uri="{FF2B5EF4-FFF2-40B4-BE49-F238E27FC236}">
                    <a16:creationId xmlns:a16="http://schemas.microsoft.com/office/drawing/2014/main" id="{75CEBEDF-7C0C-A1AB-639D-0C4AD22A776E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4" name="Блок-схема: узел 533">
                <a:extLst>
                  <a:ext uri="{FF2B5EF4-FFF2-40B4-BE49-F238E27FC236}">
                    <a16:creationId xmlns:a16="http://schemas.microsoft.com/office/drawing/2014/main" id="{9FBB635F-FD60-CDE4-E46C-AA7DEC535740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5" name="Блок-схема: узел 534">
                <a:extLst>
                  <a:ext uri="{FF2B5EF4-FFF2-40B4-BE49-F238E27FC236}">
                    <a16:creationId xmlns:a16="http://schemas.microsoft.com/office/drawing/2014/main" id="{DFE4D1D5-DC5C-B020-2B7D-8908F718A43C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6" name="Блок-схема: узел 535">
                <a:extLst>
                  <a:ext uri="{FF2B5EF4-FFF2-40B4-BE49-F238E27FC236}">
                    <a16:creationId xmlns:a16="http://schemas.microsoft.com/office/drawing/2014/main" id="{1D4AFC51-EFFC-F4F8-FAD8-6F8EE1FAD89E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7" name="Блок-схема: узел 536">
                <a:extLst>
                  <a:ext uri="{FF2B5EF4-FFF2-40B4-BE49-F238E27FC236}">
                    <a16:creationId xmlns:a16="http://schemas.microsoft.com/office/drawing/2014/main" id="{134CD654-BDA4-42A4-E975-074CE1C96DB3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8" name="Блок-схема: узел 537">
                <a:extLst>
                  <a:ext uri="{FF2B5EF4-FFF2-40B4-BE49-F238E27FC236}">
                    <a16:creationId xmlns:a16="http://schemas.microsoft.com/office/drawing/2014/main" id="{DF88B995-CFF2-E761-0793-2FDE1F3A1252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9" name="Блок-схема: узел 538">
                <a:extLst>
                  <a:ext uri="{FF2B5EF4-FFF2-40B4-BE49-F238E27FC236}">
                    <a16:creationId xmlns:a16="http://schemas.microsoft.com/office/drawing/2014/main" id="{966503F0-A08B-52FA-D9A7-1273E7F68372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40" name="Блок-схема: узел 539">
                <a:extLst>
                  <a:ext uri="{FF2B5EF4-FFF2-40B4-BE49-F238E27FC236}">
                    <a16:creationId xmlns:a16="http://schemas.microsoft.com/office/drawing/2014/main" id="{86206B2C-12B6-A344-F366-F9E7FEFE6CDC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1" name="Блок-схема: узел 540">
                <a:extLst>
                  <a:ext uri="{FF2B5EF4-FFF2-40B4-BE49-F238E27FC236}">
                    <a16:creationId xmlns:a16="http://schemas.microsoft.com/office/drawing/2014/main" id="{2AF7DB06-71EC-A1A8-83F1-C51D185A55F6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42" name="Блок-схема: узел 541">
                <a:extLst>
                  <a:ext uri="{FF2B5EF4-FFF2-40B4-BE49-F238E27FC236}">
                    <a16:creationId xmlns:a16="http://schemas.microsoft.com/office/drawing/2014/main" id="{843DCF14-2043-42C1-046C-BB3B487831E4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43" name="Группа 542">
              <a:extLst>
                <a:ext uri="{FF2B5EF4-FFF2-40B4-BE49-F238E27FC236}">
                  <a16:creationId xmlns:a16="http://schemas.microsoft.com/office/drawing/2014/main" id="{D01CBE08-0AF3-6107-B640-EEDD9B03B450}"/>
                </a:ext>
              </a:extLst>
            </p:cNvPr>
            <p:cNvGrpSpPr/>
            <p:nvPr/>
          </p:nvGrpSpPr>
          <p:grpSpPr>
            <a:xfrm>
              <a:off x="2066419" y="5602218"/>
              <a:ext cx="188343" cy="179685"/>
              <a:chOff x="5452039" y="1969939"/>
              <a:chExt cx="679651" cy="669504"/>
            </a:xfrm>
          </p:grpSpPr>
          <p:sp>
            <p:nvSpPr>
              <p:cNvPr id="288" name="Блок-схема: узел 287">
                <a:extLst>
                  <a:ext uri="{FF2B5EF4-FFF2-40B4-BE49-F238E27FC236}">
                    <a16:creationId xmlns:a16="http://schemas.microsoft.com/office/drawing/2014/main" id="{664AA47B-A853-5117-C4DD-7C23C022C24A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89" name="Блок-схема: узел 288">
                <a:extLst>
                  <a:ext uri="{FF2B5EF4-FFF2-40B4-BE49-F238E27FC236}">
                    <a16:creationId xmlns:a16="http://schemas.microsoft.com/office/drawing/2014/main" id="{A9C2AD59-2E42-FCC1-6D26-110AEF6D309B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0" name="Блок-схема: узел 289">
                <a:extLst>
                  <a:ext uri="{FF2B5EF4-FFF2-40B4-BE49-F238E27FC236}">
                    <a16:creationId xmlns:a16="http://schemas.microsoft.com/office/drawing/2014/main" id="{906BF64D-0427-74B7-3D58-29B5D822F4A5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1" name="Блок-схема: узел 290">
                <a:extLst>
                  <a:ext uri="{FF2B5EF4-FFF2-40B4-BE49-F238E27FC236}">
                    <a16:creationId xmlns:a16="http://schemas.microsoft.com/office/drawing/2014/main" id="{17BB75E2-F341-2724-0407-C80BC30ED92D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2" name="Блок-схема: узел 291">
                <a:extLst>
                  <a:ext uri="{FF2B5EF4-FFF2-40B4-BE49-F238E27FC236}">
                    <a16:creationId xmlns:a16="http://schemas.microsoft.com/office/drawing/2014/main" id="{4B2B52B6-7328-0D32-CD53-613DFC0D957B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3" name="Блок-схема: узел 292">
                <a:extLst>
                  <a:ext uri="{FF2B5EF4-FFF2-40B4-BE49-F238E27FC236}">
                    <a16:creationId xmlns:a16="http://schemas.microsoft.com/office/drawing/2014/main" id="{4F950128-0DB6-DFA5-EF99-B551B4072720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4" name="Блок-схема: узел 293">
                <a:extLst>
                  <a:ext uri="{FF2B5EF4-FFF2-40B4-BE49-F238E27FC236}">
                    <a16:creationId xmlns:a16="http://schemas.microsoft.com/office/drawing/2014/main" id="{7834DB28-35FF-E427-0E69-FCA4AA959C48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5" name="Блок-схема: узел 294">
                <a:extLst>
                  <a:ext uri="{FF2B5EF4-FFF2-40B4-BE49-F238E27FC236}">
                    <a16:creationId xmlns:a16="http://schemas.microsoft.com/office/drawing/2014/main" id="{C1CA7428-D834-DC28-B12F-FCD884BAE1C4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6" name="Блок-схема: узел 295">
                <a:extLst>
                  <a:ext uri="{FF2B5EF4-FFF2-40B4-BE49-F238E27FC236}">
                    <a16:creationId xmlns:a16="http://schemas.microsoft.com/office/drawing/2014/main" id="{132D063D-99B2-7A3A-B12A-2EBC6DD19066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9" name="Блок-схема: узел 298">
                <a:extLst>
                  <a:ext uri="{FF2B5EF4-FFF2-40B4-BE49-F238E27FC236}">
                    <a16:creationId xmlns:a16="http://schemas.microsoft.com/office/drawing/2014/main" id="{D48A727E-52B5-EE6B-A640-6F2E97B91416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1" name="Блок-схема: узел 300">
                <a:extLst>
                  <a:ext uri="{FF2B5EF4-FFF2-40B4-BE49-F238E27FC236}">
                    <a16:creationId xmlns:a16="http://schemas.microsoft.com/office/drawing/2014/main" id="{F47D4F37-3FFB-D26C-9919-91592A78F79A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02" name="Блок-схема: узел 301">
                <a:extLst>
                  <a:ext uri="{FF2B5EF4-FFF2-40B4-BE49-F238E27FC236}">
                    <a16:creationId xmlns:a16="http://schemas.microsoft.com/office/drawing/2014/main" id="{40639547-7100-6ACC-7984-4EA4F4523967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04" name="Группа 303">
              <a:extLst>
                <a:ext uri="{FF2B5EF4-FFF2-40B4-BE49-F238E27FC236}">
                  <a16:creationId xmlns:a16="http://schemas.microsoft.com/office/drawing/2014/main" id="{0653AD3A-A00F-E143-DC9F-A821CE47A8ED}"/>
                </a:ext>
              </a:extLst>
            </p:cNvPr>
            <p:cNvGrpSpPr/>
            <p:nvPr/>
          </p:nvGrpSpPr>
          <p:grpSpPr>
            <a:xfrm>
              <a:off x="1431275" y="5287152"/>
              <a:ext cx="188343" cy="179685"/>
              <a:chOff x="5452039" y="1969939"/>
              <a:chExt cx="679651" cy="669504"/>
            </a:xfrm>
          </p:grpSpPr>
          <p:sp>
            <p:nvSpPr>
              <p:cNvPr id="307" name="Блок-схема: узел 306">
                <a:extLst>
                  <a:ext uri="{FF2B5EF4-FFF2-40B4-BE49-F238E27FC236}">
                    <a16:creationId xmlns:a16="http://schemas.microsoft.com/office/drawing/2014/main" id="{3A0B43FD-C8B7-F697-EA12-DEEFA6CB309D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08" name="Блок-схема: узел 307">
                <a:extLst>
                  <a:ext uri="{FF2B5EF4-FFF2-40B4-BE49-F238E27FC236}">
                    <a16:creationId xmlns:a16="http://schemas.microsoft.com/office/drawing/2014/main" id="{427AFDE6-DEB3-B998-162D-D5A01D0A9B6B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0" name="Блок-схема: узел 309">
                <a:extLst>
                  <a:ext uri="{FF2B5EF4-FFF2-40B4-BE49-F238E27FC236}">
                    <a16:creationId xmlns:a16="http://schemas.microsoft.com/office/drawing/2014/main" id="{A7690B86-DBCE-A373-C9F4-F6BC125A92D0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2" name="Блок-схема: узел 311">
                <a:extLst>
                  <a:ext uri="{FF2B5EF4-FFF2-40B4-BE49-F238E27FC236}">
                    <a16:creationId xmlns:a16="http://schemas.microsoft.com/office/drawing/2014/main" id="{E42A63EE-16E2-3C36-40DA-9ECB4256E2E7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4" name="Блок-схема: узел 313">
                <a:extLst>
                  <a:ext uri="{FF2B5EF4-FFF2-40B4-BE49-F238E27FC236}">
                    <a16:creationId xmlns:a16="http://schemas.microsoft.com/office/drawing/2014/main" id="{4BE68E01-0506-F85A-5C1D-52773AE1D35D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5" name="Блок-схема: узел 314">
                <a:extLst>
                  <a:ext uri="{FF2B5EF4-FFF2-40B4-BE49-F238E27FC236}">
                    <a16:creationId xmlns:a16="http://schemas.microsoft.com/office/drawing/2014/main" id="{A35A37EC-CFA3-573D-F5F4-D72B5A2D1420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6" name="Блок-схема: узел 315">
                <a:extLst>
                  <a:ext uri="{FF2B5EF4-FFF2-40B4-BE49-F238E27FC236}">
                    <a16:creationId xmlns:a16="http://schemas.microsoft.com/office/drawing/2014/main" id="{806ED2AB-A152-D545-9B14-46C8A8EB8494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7" name="Блок-схема: узел 316">
                <a:extLst>
                  <a:ext uri="{FF2B5EF4-FFF2-40B4-BE49-F238E27FC236}">
                    <a16:creationId xmlns:a16="http://schemas.microsoft.com/office/drawing/2014/main" id="{DC16F301-A10B-AB7D-E6DC-1B2916F8494D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8" name="Блок-схема: узел 317">
                <a:extLst>
                  <a:ext uri="{FF2B5EF4-FFF2-40B4-BE49-F238E27FC236}">
                    <a16:creationId xmlns:a16="http://schemas.microsoft.com/office/drawing/2014/main" id="{52153AC3-1A02-38A1-5F8E-AF85C7AF7DCD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9" name="Блок-схема: узел 318">
                <a:extLst>
                  <a:ext uri="{FF2B5EF4-FFF2-40B4-BE49-F238E27FC236}">
                    <a16:creationId xmlns:a16="http://schemas.microsoft.com/office/drawing/2014/main" id="{4002C72E-DFCA-32FD-756C-55AECBD7C416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1" name="Блок-схема: узел 320">
                <a:extLst>
                  <a:ext uri="{FF2B5EF4-FFF2-40B4-BE49-F238E27FC236}">
                    <a16:creationId xmlns:a16="http://schemas.microsoft.com/office/drawing/2014/main" id="{57D23F46-61FD-F988-AD65-FDF54C778E42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2" name="Блок-схема: узел 321">
                <a:extLst>
                  <a:ext uri="{FF2B5EF4-FFF2-40B4-BE49-F238E27FC236}">
                    <a16:creationId xmlns:a16="http://schemas.microsoft.com/office/drawing/2014/main" id="{AD7EE55F-5A79-CC32-1304-AEE8C51B0868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23" name="Группа 322">
              <a:extLst>
                <a:ext uri="{FF2B5EF4-FFF2-40B4-BE49-F238E27FC236}">
                  <a16:creationId xmlns:a16="http://schemas.microsoft.com/office/drawing/2014/main" id="{070B4D58-916D-BCF9-4499-D0536BA3EC95}"/>
                </a:ext>
              </a:extLst>
            </p:cNvPr>
            <p:cNvGrpSpPr/>
            <p:nvPr/>
          </p:nvGrpSpPr>
          <p:grpSpPr>
            <a:xfrm>
              <a:off x="2896154" y="5536149"/>
              <a:ext cx="188343" cy="179685"/>
              <a:chOff x="5452039" y="1969939"/>
              <a:chExt cx="679651" cy="669504"/>
            </a:xfrm>
          </p:grpSpPr>
          <p:sp>
            <p:nvSpPr>
              <p:cNvPr id="325" name="Блок-схема: узел 324">
                <a:extLst>
                  <a:ext uri="{FF2B5EF4-FFF2-40B4-BE49-F238E27FC236}">
                    <a16:creationId xmlns:a16="http://schemas.microsoft.com/office/drawing/2014/main" id="{421279BF-9DFD-18A9-63DF-AE997F454DCB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6" name="Блок-схема: узел 325">
                <a:extLst>
                  <a:ext uri="{FF2B5EF4-FFF2-40B4-BE49-F238E27FC236}">
                    <a16:creationId xmlns:a16="http://schemas.microsoft.com/office/drawing/2014/main" id="{DE3A7144-8510-4CC2-6293-CEC7E88CC85A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7" name="Блок-схема: узел 326">
                <a:extLst>
                  <a:ext uri="{FF2B5EF4-FFF2-40B4-BE49-F238E27FC236}">
                    <a16:creationId xmlns:a16="http://schemas.microsoft.com/office/drawing/2014/main" id="{969FAA96-D5B5-6AD4-2253-FD8BCCCC5EFC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8" name="Блок-схема: узел 327">
                <a:extLst>
                  <a:ext uri="{FF2B5EF4-FFF2-40B4-BE49-F238E27FC236}">
                    <a16:creationId xmlns:a16="http://schemas.microsoft.com/office/drawing/2014/main" id="{925E3AF1-BD45-7809-FD1B-9DD13583E130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9" name="Блок-схема: узел 328">
                <a:extLst>
                  <a:ext uri="{FF2B5EF4-FFF2-40B4-BE49-F238E27FC236}">
                    <a16:creationId xmlns:a16="http://schemas.microsoft.com/office/drawing/2014/main" id="{F1D23F14-DBD0-0854-2091-52DF5EF6E9EF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0" name="Блок-схема: узел 329">
                <a:extLst>
                  <a:ext uri="{FF2B5EF4-FFF2-40B4-BE49-F238E27FC236}">
                    <a16:creationId xmlns:a16="http://schemas.microsoft.com/office/drawing/2014/main" id="{C9F5E721-205F-7AF5-FF79-0136614070CB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1" name="Блок-схема: узел 330">
                <a:extLst>
                  <a:ext uri="{FF2B5EF4-FFF2-40B4-BE49-F238E27FC236}">
                    <a16:creationId xmlns:a16="http://schemas.microsoft.com/office/drawing/2014/main" id="{E33D713B-4EC7-B916-32EF-CA95399311CB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2" name="Блок-схема: узел 331">
                <a:extLst>
                  <a:ext uri="{FF2B5EF4-FFF2-40B4-BE49-F238E27FC236}">
                    <a16:creationId xmlns:a16="http://schemas.microsoft.com/office/drawing/2014/main" id="{6760D3E4-F497-022E-E093-204F4163CFDF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3" name="Блок-схема: узел 332">
                <a:extLst>
                  <a:ext uri="{FF2B5EF4-FFF2-40B4-BE49-F238E27FC236}">
                    <a16:creationId xmlns:a16="http://schemas.microsoft.com/office/drawing/2014/main" id="{AFCDDEA6-911D-D416-7B62-F73EE7EED75D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4" name="Блок-схема: узел 333">
                <a:extLst>
                  <a:ext uri="{FF2B5EF4-FFF2-40B4-BE49-F238E27FC236}">
                    <a16:creationId xmlns:a16="http://schemas.microsoft.com/office/drawing/2014/main" id="{415E9F8C-66F3-1E83-3844-73A9737BF12B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5" name="Блок-схема: узел 334">
                <a:extLst>
                  <a:ext uri="{FF2B5EF4-FFF2-40B4-BE49-F238E27FC236}">
                    <a16:creationId xmlns:a16="http://schemas.microsoft.com/office/drawing/2014/main" id="{1E1C92C8-3FFF-758E-73BF-0195183B8D6D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6" name="Блок-схема: узел 335">
                <a:extLst>
                  <a:ext uri="{FF2B5EF4-FFF2-40B4-BE49-F238E27FC236}">
                    <a16:creationId xmlns:a16="http://schemas.microsoft.com/office/drawing/2014/main" id="{5AD6E3EB-EAB1-BB62-84B1-7C5584A73B1A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37" name="Группа 336">
              <a:extLst>
                <a:ext uri="{FF2B5EF4-FFF2-40B4-BE49-F238E27FC236}">
                  <a16:creationId xmlns:a16="http://schemas.microsoft.com/office/drawing/2014/main" id="{75B34663-1BFE-8598-5D95-712DD6389595}"/>
                </a:ext>
              </a:extLst>
            </p:cNvPr>
            <p:cNvGrpSpPr/>
            <p:nvPr/>
          </p:nvGrpSpPr>
          <p:grpSpPr>
            <a:xfrm>
              <a:off x="2204328" y="5135765"/>
              <a:ext cx="188343" cy="179685"/>
              <a:chOff x="5452039" y="1969939"/>
              <a:chExt cx="679651" cy="669504"/>
            </a:xfrm>
          </p:grpSpPr>
          <p:sp>
            <p:nvSpPr>
              <p:cNvPr id="338" name="Блок-схема: узел 337">
                <a:extLst>
                  <a:ext uri="{FF2B5EF4-FFF2-40B4-BE49-F238E27FC236}">
                    <a16:creationId xmlns:a16="http://schemas.microsoft.com/office/drawing/2014/main" id="{4B978136-4D48-EBE6-7E4D-995AFCDAA9C5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9" name="Блок-схема: узел 338">
                <a:extLst>
                  <a:ext uri="{FF2B5EF4-FFF2-40B4-BE49-F238E27FC236}">
                    <a16:creationId xmlns:a16="http://schemas.microsoft.com/office/drawing/2014/main" id="{AA624691-C2E3-84FD-6CB6-1FB6135A58E1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0" name="Блок-схема: узел 339">
                <a:extLst>
                  <a:ext uri="{FF2B5EF4-FFF2-40B4-BE49-F238E27FC236}">
                    <a16:creationId xmlns:a16="http://schemas.microsoft.com/office/drawing/2014/main" id="{EAC5DDB8-0707-C086-EEC8-794168EBC05E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2" name="Блок-схема: узел 341">
                <a:extLst>
                  <a:ext uri="{FF2B5EF4-FFF2-40B4-BE49-F238E27FC236}">
                    <a16:creationId xmlns:a16="http://schemas.microsoft.com/office/drawing/2014/main" id="{58807DD9-06E6-2209-B241-F7EF92D3A936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5" name="Блок-схема: узел 344">
                <a:extLst>
                  <a:ext uri="{FF2B5EF4-FFF2-40B4-BE49-F238E27FC236}">
                    <a16:creationId xmlns:a16="http://schemas.microsoft.com/office/drawing/2014/main" id="{A542A129-584E-135E-DDE8-35F9F65677B5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7" name="Блок-схема: узел 346">
                <a:extLst>
                  <a:ext uri="{FF2B5EF4-FFF2-40B4-BE49-F238E27FC236}">
                    <a16:creationId xmlns:a16="http://schemas.microsoft.com/office/drawing/2014/main" id="{A976C3BF-9F39-06B4-F132-1C03E248CDE2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9" name="Блок-схема: узел 348">
                <a:extLst>
                  <a:ext uri="{FF2B5EF4-FFF2-40B4-BE49-F238E27FC236}">
                    <a16:creationId xmlns:a16="http://schemas.microsoft.com/office/drawing/2014/main" id="{D88BBA12-5504-26E0-896F-83FDA09A5D5E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0" name="Блок-схема: узел 349">
                <a:extLst>
                  <a:ext uri="{FF2B5EF4-FFF2-40B4-BE49-F238E27FC236}">
                    <a16:creationId xmlns:a16="http://schemas.microsoft.com/office/drawing/2014/main" id="{3BD25E46-7124-2CD1-02A6-42F379F929A4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1" name="Блок-схема: узел 350">
                <a:extLst>
                  <a:ext uri="{FF2B5EF4-FFF2-40B4-BE49-F238E27FC236}">
                    <a16:creationId xmlns:a16="http://schemas.microsoft.com/office/drawing/2014/main" id="{C2261256-9BD0-8366-8B01-5A150E4D711B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44" name="Блок-схема: узел 543">
                <a:extLst>
                  <a:ext uri="{FF2B5EF4-FFF2-40B4-BE49-F238E27FC236}">
                    <a16:creationId xmlns:a16="http://schemas.microsoft.com/office/drawing/2014/main" id="{4E74B79F-181C-D6AB-698E-30F2EF658F03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5" name="Блок-схема: узел 544">
                <a:extLst>
                  <a:ext uri="{FF2B5EF4-FFF2-40B4-BE49-F238E27FC236}">
                    <a16:creationId xmlns:a16="http://schemas.microsoft.com/office/drawing/2014/main" id="{63EAE1CD-8B18-6B30-0880-9206B5D7205B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46" name="Блок-схема: узел 545">
                <a:extLst>
                  <a:ext uri="{FF2B5EF4-FFF2-40B4-BE49-F238E27FC236}">
                    <a16:creationId xmlns:a16="http://schemas.microsoft.com/office/drawing/2014/main" id="{B05FFA32-6852-FCC4-C4F5-51D0427F2EE6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548" name="TextBox 547">
            <a:extLst>
              <a:ext uri="{FF2B5EF4-FFF2-40B4-BE49-F238E27FC236}">
                <a16:creationId xmlns:a16="http://schemas.microsoft.com/office/drawing/2014/main" id="{C565A9AE-D382-1995-2BA1-7E5C579244B5}"/>
              </a:ext>
            </a:extLst>
          </p:cNvPr>
          <p:cNvSpPr txBox="1"/>
          <p:nvPr/>
        </p:nvSpPr>
        <p:spPr>
          <a:xfrm>
            <a:off x="1269745" y="5973684"/>
            <a:ext cx="1883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Композит</a:t>
            </a:r>
          </a:p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71" name="Picture 8">
            <a:extLst>
              <a:ext uri="{FF2B5EF4-FFF2-40B4-BE49-F238E27FC236}">
                <a16:creationId xmlns:a16="http://schemas.microsoft.com/office/drawing/2014/main" id="{5AA1971B-12BD-36AF-897F-D2A0B6AF2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1802" y="4443263"/>
            <a:ext cx="2868867" cy="1989025"/>
          </a:xfrm>
          <a:prstGeom prst="rect">
            <a:avLst/>
          </a:prstGeom>
        </p:spPr>
      </p:pic>
      <p:sp>
        <p:nvSpPr>
          <p:cNvPr id="572" name="TextBox 4">
            <a:extLst>
              <a:ext uri="{FF2B5EF4-FFF2-40B4-BE49-F238E27FC236}">
                <a16:creationId xmlns:a16="http://schemas.microsoft.com/office/drawing/2014/main" id="{1A91C9FB-F882-59D6-398D-1ECED1CDD8DB}"/>
              </a:ext>
            </a:extLst>
          </p:cNvPr>
          <p:cNvSpPr txBox="1"/>
          <p:nvPr/>
        </p:nvSpPr>
        <p:spPr>
          <a:xfrm>
            <a:off x="8952614" y="3470474"/>
            <a:ext cx="113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Рабочий электрод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3" name="TextBox 6">
            <a:extLst>
              <a:ext uri="{FF2B5EF4-FFF2-40B4-BE49-F238E27FC236}">
                <a16:creationId xmlns:a16="http://schemas.microsoft.com/office/drawing/2014/main" id="{1B62B932-9004-8EEA-2E82-A56AD64399E9}"/>
              </a:ext>
            </a:extLst>
          </p:cNvPr>
          <p:cNvSpPr txBox="1"/>
          <p:nvPr/>
        </p:nvSpPr>
        <p:spPr>
          <a:xfrm>
            <a:off x="10015645" y="3470474"/>
            <a:ext cx="2341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Вспомогательный электрод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4" name="TextBox 7">
            <a:extLst>
              <a:ext uri="{FF2B5EF4-FFF2-40B4-BE49-F238E27FC236}">
                <a16:creationId xmlns:a16="http://schemas.microsoft.com/office/drawing/2014/main" id="{FEABCDCA-D11B-E24D-0B3B-E90D5A365553}"/>
              </a:ext>
            </a:extLst>
          </p:cNvPr>
          <p:cNvSpPr txBox="1"/>
          <p:nvPr/>
        </p:nvSpPr>
        <p:spPr>
          <a:xfrm>
            <a:off x="7434794" y="3470474"/>
            <a:ext cx="1452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Электрод сравнения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75" name="Straight Arrow Connector 16">
            <a:extLst>
              <a:ext uri="{FF2B5EF4-FFF2-40B4-BE49-F238E27FC236}">
                <a16:creationId xmlns:a16="http://schemas.microsoft.com/office/drawing/2014/main" id="{BDA96892-36BD-8FEC-A738-49A2F8A88DD9}"/>
              </a:ext>
            </a:extLst>
          </p:cNvPr>
          <p:cNvCxnSpPr>
            <a:cxnSpLocks/>
            <a:stCxn id="574" idx="2"/>
          </p:cNvCxnSpPr>
          <p:nvPr/>
        </p:nvCxnSpPr>
        <p:spPr>
          <a:xfrm>
            <a:off x="8161149" y="4055249"/>
            <a:ext cx="817110" cy="101428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Arrow Connector 18">
            <a:extLst>
              <a:ext uri="{FF2B5EF4-FFF2-40B4-BE49-F238E27FC236}">
                <a16:creationId xmlns:a16="http://schemas.microsoft.com/office/drawing/2014/main" id="{0A279C06-7CDA-FEF0-22D6-4108D7A2EA9B}"/>
              </a:ext>
            </a:extLst>
          </p:cNvPr>
          <p:cNvCxnSpPr>
            <a:cxnSpLocks/>
            <a:stCxn id="572" idx="2"/>
          </p:cNvCxnSpPr>
          <p:nvPr/>
        </p:nvCxnSpPr>
        <p:spPr>
          <a:xfrm flipH="1">
            <a:off x="9256378" y="4055249"/>
            <a:ext cx="264967" cy="79990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Arrow Connector 20">
            <a:extLst>
              <a:ext uri="{FF2B5EF4-FFF2-40B4-BE49-F238E27FC236}">
                <a16:creationId xmlns:a16="http://schemas.microsoft.com/office/drawing/2014/main" id="{DDCD9FCC-8A3C-9881-A773-402497C96B48}"/>
              </a:ext>
            </a:extLst>
          </p:cNvPr>
          <p:cNvCxnSpPr>
            <a:cxnSpLocks/>
            <a:stCxn id="573" idx="2"/>
          </p:cNvCxnSpPr>
          <p:nvPr/>
        </p:nvCxnSpPr>
        <p:spPr>
          <a:xfrm>
            <a:off x="11186165" y="4055249"/>
            <a:ext cx="0" cy="101428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12">
            <a:extLst>
              <a:ext uri="{FF2B5EF4-FFF2-40B4-BE49-F238E27FC236}">
                <a16:creationId xmlns:a16="http://schemas.microsoft.com/office/drawing/2014/main" id="{48803D68-D7B9-3FD4-B8DF-70D011D0E0F6}"/>
              </a:ext>
            </a:extLst>
          </p:cNvPr>
          <p:cNvSpPr txBox="1"/>
          <p:nvPr/>
        </p:nvSpPr>
        <p:spPr>
          <a:xfrm>
            <a:off x="9642951" y="4403495"/>
            <a:ext cx="1343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Мембрана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79" name="Straight Arrow Connector 23">
            <a:extLst>
              <a:ext uri="{FF2B5EF4-FFF2-40B4-BE49-F238E27FC236}">
                <a16:creationId xmlns:a16="http://schemas.microsoft.com/office/drawing/2014/main" id="{26B4E4D7-2A45-DD91-D40E-F03E0F7AC519}"/>
              </a:ext>
            </a:extLst>
          </p:cNvPr>
          <p:cNvCxnSpPr>
            <a:cxnSpLocks/>
          </p:cNvCxnSpPr>
          <p:nvPr/>
        </p:nvCxnSpPr>
        <p:spPr>
          <a:xfrm>
            <a:off x="10230160" y="4704568"/>
            <a:ext cx="0" cy="64141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" name="TextBox 593">
            <a:extLst>
              <a:ext uri="{FF2B5EF4-FFF2-40B4-BE49-F238E27FC236}">
                <a16:creationId xmlns:a16="http://schemas.microsoft.com/office/drawing/2014/main" id="{B2000412-4F12-32FD-034B-1D809A3442F6}"/>
              </a:ext>
            </a:extLst>
          </p:cNvPr>
          <p:cNvSpPr txBox="1"/>
          <p:nvPr/>
        </p:nvSpPr>
        <p:spPr>
          <a:xfrm>
            <a:off x="7945630" y="6405043"/>
            <a:ext cx="4521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Электрохимическая ячейка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C9252D-DB71-4FD1-8674-F426E32F4672}"/>
              </a:ext>
            </a:extLst>
          </p:cNvPr>
          <p:cNvSpPr txBox="1"/>
          <p:nvPr/>
        </p:nvSpPr>
        <p:spPr>
          <a:xfrm>
            <a:off x="6535880" y="5447290"/>
            <a:ext cx="2587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Электро-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химические измерения</a:t>
            </a:r>
          </a:p>
        </p:txBody>
      </p:sp>
    </p:spTree>
    <p:extLst>
      <p:ext uri="{BB962C8B-B14F-4D97-AF65-F5344CB8AC3E}">
        <p14:creationId xmlns:p14="http://schemas.microsoft.com/office/powerpoint/2010/main" val="306746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1E9D6B-1A76-09F5-2302-19812031B61B}"/>
              </a:ext>
            </a:extLst>
          </p:cNvPr>
          <p:cNvCxnSpPr>
            <a:cxnSpLocks/>
          </p:cNvCxnSpPr>
          <p:nvPr/>
        </p:nvCxnSpPr>
        <p:spPr>
          <a:xfrm flipV="1">
            <a:off x="6096000" y="788726"/>
            <a:ext cx="0" cy="6060565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A55C58E-73E7-2BF7-2634-C256FED27549}"/>
              </a:ext>
            </a:extLst>
          </p:cNvPr>
          <p:cNvCxnSpPr>
            <a:cxnSpLocks/>
          </p:cNvCxnSpPr>
          <p:nvPr/>
        </p:nvCxnSpPr>
        <p:spPr>
          <a:xfrm>
            <a:off x="0" y="2730663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5C8EE02-CC33-BFEE-CDB5-07998F6EBBD2}"/>
              </a:ext>
            </a:extLst>
          </p:cNvPr>
          <p:cNvCxnSpPr>
            <a:cxnSpLocks/>
          </p:cNvCxnSpPr>
          <p:nvPr/>
        </p:nvCxnSpPr>
        <p:spPr>
          <a:xfrm>
            <a:off x="0" y="4876338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19FFD9-00A8-56E1-D92E-5A065E15865C}"/>
              </a:ext>
            </a:extLst>
          </p:cNvPr>
          <p:cNvSpPr txBox="1"/>
          <p:nvPr/>
        </p:nvSpPr>
        <p:spPr>
          <a:xfrm>
            <a:off x="0" y="3557832"/>
            <a:ext cx="6095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Композит кремний - углеродные нанотрубки (УНТ)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7B01ED-4224-5641-3937-601EF17822CE}"/>
                  </a:ext>
                </a:extLst>
              </p:cNvPr>
              <p:cNvSpPr txBox="1"/>
              <p:nvPr/>
            </p:nvSpPr>
            <p:spPr>
              <a:xfrm>
                <a:off x="6096001" y="3118200"/>
                <a:ext cx="609599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+   Высокая удельная емкость (2000 мАч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/</a:t>
                </a:r>
                <a:r>
                  <a:rPr lang="ru-RU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г)</a:t>
                </a:r>
                <a:endParaRPr lang="ru-RU" sz="18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-   Н</a:t>
                </a:r>
                <a:r>
                  <a:rPr lang="ru-RU" sz="1800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изкая удельная поверхность (600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ru-RU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 м</m:t>
                        </m:r>
                      </m:e>
                      <m:sup>
                        <m:r>
                          <a:rPr lang="ru-RU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/</a:t>
                </a:r>
                <a:r>
                  <a:rPr lang="ru-RU" sz="1800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г)</a:t>
                </a: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-   Дорогое</a:t>
                </a:r>
                <a:r>
                  <a:rPr lang="ru-RU" sz="1800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и сложное производство</a:t>
                </a:r>
                <a:endParaRPr lang="en-US" sz="1800" dirty="0">
                  <a:solidFill>
                    <a:srgbClr val="C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en-US" sz="18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ru-RU" sz="18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Цена - </a:t>
                </a:r>
                <a:r>
                  <a:rPr lang="ru-RU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10</a:t>
                </a:r>
                <a:r>
                  <a:rPr lang="ru-RU" sz="18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000 руб./г</a:t>
                </a:r>
                <a:r>
                  <a:rPr lang="en-US" sz="18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  <a:endParaRPr lang="ru-RU" sz="18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7B01ED-4224-5641-3937-601EF1782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3118200"/>
                <a:ext cx="6095999" cy="1200329"/>
              </a:xfrm>
              <a:prstGeom prst="rect">
                <a:avLst/>
              </a:prstGeom>
              <a:blipFill>
                <a:blip r:embed="rId4"/>
                <a:stretch>
                  <a:fillRect t="-3061" b="-76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52F67DF-4907-F608-AB75-06ABDD42FABE}"/>
              </a:ext>
            </a:extLst>
          </p:cNvPr>
          <p:cNvSpPr txBox="1"/>
          <p:nvPr/>
        </p:nvSpPr>
        <p:spPr>
          <a:xfrm>
            <a:off x="0" y="1534163"/>
            <a:ext cx="6095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Композит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Si –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25253F-E49E-BA3C-EB56-33CEFC4094B5}"/>
              </a:ext>
            </a:extLst>
          </p:cNvPr>
          <p:cNvSpPr txBox="1"/>
          <p:nvPr/>
        </p:nvSpPr>
        <p:spPr>
          <a:xfrm>
            <a:off x="6095990" y="1201899"/>
            <a:ext cx="6095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solidFill>
                  <a:srgbClr val="FF2600"/>
                </a:solidFill>
              </a:defRPr>
            </a:pPr>
            <a:r>
              <a:rPr lang="ru-RU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   Низкая удельная емкость (800 мАч</a:t>
            </a:r>
            <a:r>
              <a:rPr lang="en-US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г)</a:t>
            </a:r>
          </a:p>
          <a:p>
            <a:pPr algn="ctr">
              <a:defRPr>
                <a:solidFill>
                  <a:srgbClr val="FF2600"/>
                </a:solidFill>
              </a:defRPr>
            </a:pP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 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ешевое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производство</a:t>
            </a:r>
          </a:p>
          <a:p>
            <a:pPr algn="ctr">
              <a:defRPr>
                <a:solidFill>
                  <a:srgbClr val="FF2600"/>
                </a:solidFill>
              </a:defRPr>
            </a:pP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ru-RU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Цена - 2500 руб./г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ru-RU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>
              <a:defRPr>
                <a:solidFill>
                  <a:srgbClr val="FF2600"/>
                </a:solidFill>
              </a:defRPr>
            </a:pPr>
            <a:endParaRPr lang="ru-RU" sz="1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FA931-C817-4FD5-81AB-DF2EE46308E5}"/>
              </a:ext>
            </a:extLst>
          </p:cNvPr>
          <p:cNvSpPr txBox="1"/>
          <p:nvPr/>
        </p:nvSpPr>
        <p:spPr>
          <a:xfrm>
            <a:off x="0" y="5633237"/>
            <a:ext cx="609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Композит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C1F4C-C893-D827-A2EE-408FE9DBCF24}"/>
                  </a:ext>
                </a:extLst>
              </p:cNvPr>
              <p:cNvSpPr txBox="1"/>
              <p:nvPr/>
            </p:nvSpPr>
            <p:spPr>
              <a:xfrm>
                <a:off x="6095992" y="5261349"/>
                <a:ext cx="609600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Высокая удельная емкость (~ 1500 мАч/г)</a:t>
                </a: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Высокая</a:t>
                </a:r>
                <a:r>
                  <a:rPr lang="ru-RU" sz="18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удельная поверхность (2000</a:t>
                </a:r>
                <a:r>
                  <a:rPr lang="ru-RU" sz="1800" dirty="0">
                    <a:solidFill>
                      <a:srgbClr val="C00000"/>
                    </a:solidFill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ru-RU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м</m:t>
                        </m:r>
                      </m:e>
                      <m:sup>
                        <m:r>
                          <a:rPr lang="ru-RU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/</a:t>
                </a:r>
                <a:r>
                  <a:rPr lang="ru-RU" sz="18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г) </a:t>
                </a: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sz="18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Простая и дешевая технология</a:t>
                </a: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ru-RU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Цена -</a:t>
                </a: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6000 </a:t>
                </a:r>
                <a:r>
                  <a:rPr lang="ru-RU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руб.</a:t>
                </a: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/</a:t>
                </a:r>
                <a:r>
                  <a:rPr lang="ru-RU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г</a:t>
                </a: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  <a:endParaRPr lang="ru-RU" sz="1800" dirty="0">
                  <a:solidFill>
                    <a:srgbClr val="C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endParaRPr lang="en-US" sz="1800" dirty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C1F4C-C893-D827-A2EE-408FE9DBC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2" y="5261349"/>
                <a:ext cx="6096002" cy="1477328"/>
              </a:xfrm>
              <a:prstGeom prst="rect">
                <a:avLst/>
              </a:prstGeom>
              <a:blipFill>
                <a:blip r:embed="rId5"/>
                <a:stretch>
                  <a:fillRect t="-2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D77939-BAB6-6116-40C5-78A364C1943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B9B9C78-06F5-881C-73F9-A0F8BD5C9A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Аналоги композита </a:t>
            </a:r>
            <a:r>
              <a:rPr lang="ru-RU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318F1C-A6E8-1BA4-EF09-A3AF6C66597C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94DFA64-11CC-3B57-E381-8E54A84AD4B1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50916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1157</Words>
  <Application>Microsoft Office PowerPoint</Application>
  <PresentationFormat>Широкоэкранный</PresentationFormat>
  <Paragraphs>233</Paragraphs>
  <Slides>18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Helvetica</vt:lpstr>
      <vt:lpstr>Roboto</vt:lpstr>
      <vt:lpstr>Тема Office</vt:lpstr>
      <vt:lpstr>Разработка приложения для анализа изображений наночастиц Si, полученных методом просвечивающей электронной микроскопии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технологии производства композитов на основе функционализированных графенов с наночастицами кремния для литий-ионных аккумуляторов</dc:title>
  <dc:creator>Диана</dc:creator>
  <cp:lastModifiedBy>Диана</cp:lastModifiedBy>
  <cp:revision>60</cp:revision>
  <dcterms:created xsi:type="dcterms:W3CDTF">2024-09-28T20:45:06Z</dcterms:created>
  <dcterms:modified xsi:type="dcterms:W3CDTF">2025-01-14T06:11:44Z</dcterms:modified>
</cp:coreProperties>
</file>